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media1.mov" ContentType="video/unknown"/>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858585"/>
        </a:solidFill>
        <a:effectLst/>
        <a:uFillTx/>
        <a:latin typeface="+mn-lt"/>
        <a:ea typeface="+mn-ea"/>
        <a:cs typeface="+mn-cs"/>
        <a:sym typeface="Marker Felt"/>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858585"/>
        </a:solidFill>
        <a:effectLst/>
        <a:uFillTx/>
        <a:latin typeface="+mn-lt"/>
        <a:ea typeface="+mn-ea"/>
        <a:cs typeface="+mn-cs"/>
        <a:sym typeface="Marker Felt"/>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858585"/>
        </a:solidFill>
        <a:effectLst/>
        <a:uFillTx/>
        <a:latin typeface="+mn-lt"/>
        <a:ea typeface="+mn-ea"/>
        <a:cs typeface="+mn-cs"/>
        <a:sym typeface="Marker Felt"/>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858585"/>
        </a:solidFill>
        <a:effectLst/>
        <a:uFillTx/>
        <a:latin typeface="+mn-lt"/>
        <a:ea typeface="+mn-ea"/>
        <a:cs typeface="+mn-cs"/>
        <a:sym typeface="Marker Felt"/>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858585"/>
        </a:solidFill>
        <a:effectLst/>
        <a:uFillTx/>
        <a:latin typeface="+mn-lt"/>
        <a:ea typeface="+mn-ea"/>
        <a:cs typeface="+mn-cs"/>
        <a:sym typeface="Marker Felt"/>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858585"/>
        </a:solidFill>
        <a:effectLst/>
        <a:uFillTx/>
        <a:latin typeface="+mn-lt"/>
        <a:ea typeface="+mn-ea"/>
        <a:cs typeface="+mn-cs"/>
        <a:sym typeface="Marker Felt"/>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858585"/>
        </a:solidFill>
        <a:effectLst/>
        <a:uFillTx/>
        <a:latin typeface="+mn-lt"/>
        <a:ea typeface="+mn-ea"/>
        <a:cs typeface="+mn-cs"/>
        <a:sym typeface="Marker Felt"/>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858585"/>
        </a:solidFill>
        <a:effectLst/>
        <a:uFillTx/>
        <a:latin typeface="+mn-lt"/>
        <a:ea typeface="+mn-ea"/>
        <a:cs typeface="+mn-cs"/>
        <a:sym typeface="Marker Felt"/>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858585"/>
        </a:solidFill>
        <a:effectLst/>
        <a:uFillTx/>
        <a:latin typeface="+mn-lt"/>
        <a:ea typeface="+mn-ea"/>
        <a:cs typeface="+mn-cs"/>
        <a:sym typeface="Marker Fe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858585"/>
        </a:fontRef>
        <a:srgbClr val="858585"/>
      </a:tcTxStyle>
      <a:tcStyle>
        <a:tcBdr>
          <a:left>
            <a:ln w="3175" cap="flat">
              <a:solidFill>
                <a:srgbClr val="4780AA"/>
              </a:solidFill>
              <a:prstDash val="solid"/>
              <a:miter lim="400000"/>
            </a:ln>
          </a:left>
          <a:right>
            <a:ln w="3175" cap="flat">
              <a:solidFill>
                <a:srgbClr val="4780AA"/>
              </a:solidFill>
              <a:prstDash val="solid"/>
              <a:miter lim="400000"/>
            </a:ln>
          </a:right>
          <a:top>
            <a:ln w="3175" cap="flat">
              <a:solidFill>
                <a:srgbClr val="4780AA"/>
              </a:solidFill>
              <a:prstDash val="solid"/>
              <a:miter lim="400000"/>
            </a:ln>
          </a:top>
          <a:bottom>
            <a:ln w="3175" cap="flat">
              <a:solidFill>
                <a:srgbClr val="4780AA"/>
              </a:solidFill>
              <a:prstDash val="solid"/>
              <a:miter lim="400000"/>
            </a:ln>
          </a:bottom>
          <a:insideH>
            <a:ln w="3175" cap="flat">
              <a:solidFill>
                <a:srgbClr val="4780AA"/>
              </a:solidFill>
              <a:prstDash val="solid"/>
              <a:miter lim="400000"/>
            </a:ln>
          </a:insideH>
          <a:insideV>
            <a:ln w="3175" cap="flat">
              <a:solidFill>
                <a:srgbClr val="4780AA"/>
              </a:solidFill>
              <a:prstDash val="solid"/>
              <a:miter lim="400000"/>
            </a:ln>
          </a:insideV>
        </a:tcBdr>
        <a:fill>
          <a:noFill/>
        </a:fill>
      </a:tcStyle>
    </a:wholeTbl>
    <a:band2H>
      <a:tcTxStyle b="def" i="def"/>
      <a:tcStyle>
        <a:tcBdr/>
        <a:fill>
          <a:solidFill>
            <a:srgbClr val="B9C4C8">
              <a:alpha val="30000"/>
            </a:srgbClr>
          </a:solidFill>
        </a:fill>
      </a:tcStyle>
    </a:band2H>
    <a:firstCol>
      <a:tcTxStyle b="off" i="off">
        <a:fontRef idx="minor">
          <a:srgbClr val="FFFFFF"/>
        </a:fontRef>
        <a:srgbClr val="FFFFFF"/>
      </a:tcTxStyle>
      <a:tcStyle>
        <a:tcBdr>
          <a:left>
            <a:ln w="3175" cap="flat">
              <a:solidFill>
                <a:srgbClr val="4780AA"/>
              </a:solidFill>
              <a:prstDash val="solid"/>
              <a:miter lim="400000"/>
            </a:ln>
          </a:left>
          <a:right>
            <a:ln w="3175" cap="flat">
              <a:solidFill>
                <a:srgbClr val="4780AA"/>
              </a:solidFill>
              <a:prstDash val="solid"/>
              <a:miter lim="400000"/>
            </a:ln>
          </a:right>
          <a:top>
            <a:ln w="3175" cap="flat">
              <a:solidFill>
                <a:srgbClr val="4780AA"/>
              </a:solidFill>
              <a:prstDash val="solid"/>
              <a:miter lim="400000"/>
            </a:ln>
          </a:top>
          <a:bottom>
            <a:ln w="3175" cap="flat">
              <a:solidFill>
                <a:srgbClr val="4780AA"/>
              </a:solidFill>
              <a:prstDash val="solid"/>
              <a:miter lim="400000"/>
            </a:ln>
          </a:bottom>
          <a:insideH>
            <a:ln w="3175" cap="flat">
              <a:solidFill>
                <a:srgbClr val="4780AA"/>
              </a:solidFill>
              <a:prstDash val="solid"/>
              <a:miter lim="400000"/>
            </a:ln>
          </a:insideH>
          <a:insideV>
            <a:ln w="3175" cap="flat">
              <a:solidFill>
                <a:srgbClr val="4780AA"/>
              </a:solidFill>
              <a:prstDash val="solid"/>
              <a:miter lim="400000"/>
            </a:ln>
          </a:insideV>
        </a:tcBdr>
        <a:fill>
          <a:solidFill>
            <a:schemeClr val="accent1">
              <a:hueOff val="-313507"/>
              <a:satOff val="34334"/>
              <a:lumOff val="-8266"/>
              <a:alpha val="62000"/>
            </a:schemeClr>
          </a:solidFill>
        </a:fill>
      </a:tcStyle>
    </a:firstCol>
    <a:lastRow>
      <a:tcTxStyle b="off" i="off">
        <a:fontRef idx="minor">
          <a:srgbClr val="45A7DE"/>
        </a:fontRef>
        <a:srgbClr val="45A7DE"/>
      </a:tcTxStyle>
      <a:tcStyle>
        <a:tcBdr>
          <a:left>
            <a:ln w="3175" cap="flat">
              <a:solidFill>
                <a:srgbClr val="4780AA"/>
              </a:solidFill>
              <a:prstDash val="solid"/>
              <a:miter lim="400000"/>
            </a:ln>
          </a:left>
          <a:right>
            <a:ln w="3175" cap="flat">
              <a:solidFill>
                <a:srgbClr val="4780AA"/>
              </a:solidFill>
              <a:prstDash val="solid"/>
              <a:miter lim="400000"/>
            </a:ln>
          </a:right>
          <a:top>
            <a:ln w="3175" cap="flat">
              <a:solidFill>
                <a:srgbClr val="4780AA"/>
              </a:solidFill>
              <a:prstDash val="solid"/>
              <a:miter lim="400000"/>
            </a:ln>
          </a:top>
          <a:bottom>
            <a:ln w="3175" cap="flat">
              <a:solidFill>
                <a:srgbClr val="4780AA"/>
              </a:solidFill>
              <a:prstDash val="solid"/>
              <a:miter lim="400000"/>
            </a:ln>
          </a:bottom>
          <a:insideH>
            <a:ln w="3175" cap="flat">
              <a:solidFill>
                <a:srgbClr val="4780AA"/>
              </a:solidFill>
              <a:prstDash val="solid"/>
              <a:miter lim="400000"/>
            </a:ln>
          </a:insideH>
          <a:insideV>
            <a:ln w="3175" cap="flat">
              <a:solidFill>
                <a:srgbClr val="4780AA"/>
              </a:solidFill>
              <a:prstDash val="solid"/>
              <a:miter lim="400000"/>
            </a:ln>
          </a:insideV>
        </a:tcBdr>
        <a:fill>
          <a:noFill/>
        </a:fill>
      </a:tcStyle>
    </a:lastRow>
    <a:firstRow>
      <a:tcTxStyle b="off" i="off">
        <a:fontRef idx="minor">
          <a:srgbClr val="FFFFFF"/>
        </a:fontRef>
        <a:srgbClr val="FFFFFF"/>
      </a:tcTxStyle>
      <a:tcStyle>
        <a:tcBdr>
          <a:left>
            <a:ln w="3175" cap="flat">
              <a:solidFill>
                <a:srgbClr val="4780AA"/>
              </a:solidFill>
              <a:prstDash val="solid"/>
              <a:miter lim="400000"/>
            </a:ln>
          </a:left>
          <a:right>
            <a:ln w="3175" cap="flat">
              <a:solidFill>
                <a:srgbClr val="4780AA"/>
              </a:solidFill>
              <a:prstDash val="solid"/>
              <a:miter lim="400000"/>
            </a:ln>
          </a:right>
          <a:top>
            <a:ln w="3175" cap="flat">
              <a:solidFill>
                <a:srgbClr val="4780AA"/>
              </a:solidFill>
              <a:prstDash val="solid"/>
              <a:miter lim="400000"/>
            </a:ln>
          </a:top>
          <a:bottom>
            <a:ln w="3175" cap="flat">
              <a:solidFill>
                <a:srgbClr val="4780AA"/>
              </a:solidFill>
              <a:prstDash val="solid"/>
              <a:miter lim="400000"/>
            </a:ln>
          </a:bottom>
          <a:insideH>
            <a:ln w="3175" cap="flat">
              <a:solidFill>
                <a:srgbClr val="4780AA"/>
              </a:solidFill>
              <a:prstDash val="solid"/>
              <a:miter lim="400000"/>
            </a:ln>
          </a:insideH>
          <a:insideV>
            <a:ln w="3175" cap="flat">
              <a:solidFill>
                <a:srgbClr val="4780AA"/>
              </a:solidFill>
              <a:prstDash val="solid"/>
              <a:miter lim="400000"/>
            </a:ln>
          </a:insideV>
        </a:tcBdr>
        <a:fill>
          <a:solidFill>
            <a:schemeClr val="accent1">
              <a:hueOff val="-313507"/>
              <a:satOff val="34334"/>
              <a:lumOff val="-8266"/>
              <a:alpha val="62000"/>
            </a:schemeClr>
          </a:solidFill>
        </a:fill>
      </a:tcStyle>
    </a:firstRow>
  </a:tblStyle>
  <a:tblStyle styleId="{C7B018BB-80A7-4F77-B60F-C8B233D01FF8}" styleName="">
    <a:tblBg/>
    <a:wholeTbl>
      <a:tcTxStyle b="off" i="off">
        <a:fontRef idx="minor">
          <a:srgbClr val="858585"/>
        </a:fontRef>
        <a:srgbClr val="858585"/>
      </a:tcTxStyle>
      <a:tcStyle>
        <a:tcBdr>
          <a:left>
            <a:ln w="12700" cap="flat">
              <a:noFill/>
              <a:miter lim="400000"/>
            </a:ln>
          </a:left>
          <a:right>
            <a:ln w="12700" cap="flat">
              <a:noFill/>
              <a:miter lim="400000"/>
            </a:ln>
          </a:right>
          <a:top>
            <a:ln w="3175" cap="flat">
              <a:solidFill>
                <a:schemeClr val="accent1">
                  <a:hueOff val="-313507"/>
                  <a:satOff val="34334"/>
                  <a:lumOff val="-8266"/>
                  <a:alpha val="62000"/>
                </a:schemeClr>
              </a:solidFill>
              <a:prstDash val="solid"/>
              <a:miter lim="400000"/>
            </a:ln>
          </a:top>
          <a:bottom>
            <a:ln w="3175" cap="flat">
              <a:solidFill>
                <a:schemeClr val="accent1">
                  <a:hueOff val="-313507"/>
                  <a:satOff val="34334"/>
                  <a:lumOff val="-8266"/>
                  <a:alpha val="62000"/>
                </a:schemeClr>
              </a:solidFill>
              <a:prstDash val="solid"/>
              <a:miter lim="400000"/>
            </a:ln>
          </a:bottom>
          <a:insideH>
            <a:ln w="3175" cap="flat">
              <a:solidFill>
                <a:schemeClr val="accent1">
                  <a:hueOff val="-313507"/>
                  <a:satOff val="34334"/>
                  <a:lumOff val="-8266"/>
                  <a:alpha val="62000"/>
                </a:schemeClr>
              </a:solidFill>
              <a:prstDash val="solid"/>
              <a:miter lim="400000"/>
            </a:ln>
          </a:insideH>
          <a:insideV>
            <a:ln w="12700" cap="flat">
              <a:noFill/>
              <a:miter lim="400000"/>
            </a:ln>
          </a:insideV>
        </a:tcBdr>
        <a:fill>
          <a:noFill/>
        </a:fill>
      </a:tcStyle>
    </a:wholeTbl>
    <a:band2H>
      <a:tcTxStyle b="def" i="def"/>
      <a:tcStyle>
        <a:tcBdr/>
        <a:fill>
          <a:solidFill>
            <a:schemeClr val="accent1">
              <a:hueOff val="-313507"/>
              <a:satOff val="34334"/>
              <a:lumOff val="-8266"/>
              <a:alpha val="10000"/>
            </a:schemeClr>
          </a:solidFill>
        </a:fill>
      </a:tcStyle>
    </a:band2H>
    <a:firstCol>
      <a:tcTxStyle b="off" i="off">
        <a:fontRef idx="minor">
          <a:srgbClr val="FFFFFF"/>
        </a:fontRef>
        <a:srgbClr val="FFFFFF"/>
      </a:tcTxStyle>
      <a:tcStyle>
        <a:tcBdr>
          <a:left>
            <a:ln w="12700" cap="flat">
              <a:noFill/>
              <a:miter lim="400000"/>
            </a:ln>
          </a:left>
          <a:right>
            <a:ln w="3175" cap="flat">
              <a:noFill/>
              <a:miter lim="400000"/>
            </a:ln>
          </a:right>
          <a:top>
            <a:ln w="3175" cap="flat">
              <a:solidFill>
                <a:schemeClr val="accent1">
                  <a:hueOff val="-313507"/>
                  <a:satOff val="34334"/>
                  <a:lumOff val="-8266"/>
                  <a:alpha val="62000"/>
                </a:schemeClr>
              </a:solidFill>
              <a:prstDash val="solid"/>
              <a:miter lim="400000"/>
            </a:ln>
          </a:top>
          <a:bottom>
            <a:ln w="3175" cap="flat">
              <a:solidFill>
                <a:schemeClr val="accent1">
                  <a:hueOff val="-313507"/>
                  <a:satOff val="34334"/>
                  <a:lumOff val="-8266"/>
                  <a:alpha val="62000"/>
                </a:schemeClr>
              </a:solidFill>
              <a:prstDash val="solid"/>
              <a:miter lim="400000"/>
            </a:ln>
          </a:bottom>
          <a:insideH>
            <a:ln w="3175" cap="flat">
              <a:solidFill>
                <a:schemeClr val="accent1">
                  <a:hueOff val="-313507"/>
                  <a:satOff val="34334"/>
                  <a:lumOff val="-8266"/>
                  <a:alpha val="62000"/>
                </a:schemeClr>
              </a:solidFill>
              <a:prstDash val="solid"/>
              <a:miter lim="400000"/>
            </a:ln>
          </a:insideH>
          <a:insideV>
            <a:ln w="3175" cap="flat">
              <a:noFill/>
              <a:miter lim="400000"/>
            </a:ln>
          </a:insideV>
        </a:tcBdr>
        <a:fill>
          <a:solidFill>
            <a:schemeClr val="accent6">
              <a:hueOff val="-254308"/>
              <a:satOff val="57261"/>
              <a:lumOff val="12765"/>
              <a:alpha val="62000"/>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noFill/>
              <a:miter lim="400000"/>
            </a:ln>
          </a:top>
          <a:bottom>
            <a:ln w="12700" cap="flat">
              <a:noFill/>
              <a:miter lim="400000"/>
            </a:ln>
          </a:bottom>
          <a:insideH>
            <a:ln w="3175" cap="flat">
              <a:solidFill>
                <a:schemeClr val="accent1">
                  <a:hueOff val="-313507"/>
                  <a:satOff val="34334"/>
                  <a:lumOff val="-8266"/>
                  <a:alpha val="62000"/>
                </a:schemeClr>
              </a:solidFill>
              <a:prstDash val="solid"/>
              <a:miter lim="400000"/>
            </a:ln>
          </a:insideH>
          <a:insideV>
            <a:ln w="12700" cap="flat">
              <a:noFill/>
              <a:miter lim="400000"/>
            </a:ln>
          </a:insideV>
        </a:tcBdr>
        <a:fill>
          <a:solidFill>
            <a:schemeClr val="accent6">
              <a:hueOff val="137185"/>
              <a:satOff val="27043"/>
              <a:lumOff val="-11337"/>
              <a:alpha val="80000"/>
            </a:scheme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3175" cap="flat">
              <a:noFill/>
              <a:miter lim="400000"/>
            </a:ln>
          </a:bottom>
          <a:insideH>
            <a:ln w="3175" cap="flat">
              <a:solidFill>
                <a:schemeClr val="accent1">
                  <a:hueOff val="-313507"/>
                  <a:satOff val="34334"/>
                  <a:lumOff val="-8266"/>
                  <a:alpha val="62000"/>
                </a:schemeClr>
              </a:solidFill>
              <a:prstDash val="solid"/>
              <a:miter lim="400000"/>
            </a:ln>
          </a:insideH>
          <a:insideV>
            <a:ln w="12700" cap="flat">
              <a:noFill/>
              <a:miter lim="400000"/>
            </a:ln>
          </a:insideV>
        </a:tcBdr>
        <a:fill>
          <a:solidFill>
            <a:schemeClr val="accent6">
              <a:hueOff val="137185"/>
              <a:satOff val="27043"/>
              <a:lumOff val="-11337"/>
              <a:alpha val="80000"/>
            </a:schemeClr>
          </a:solidFill>
        </a:fill>
      </a:tcStyle>
    </a:firstRow>
  </a:tblStyle>
  <a:tblStyle styleId="{EEE7283C-3CF3-47DC-8721-378D4A62B228}" styleName="">
    <a:tblBg/>
    <a:wholeTbl>
      <a:tcTxStyle b="off" i="off">
        <a:fontRef idx="minor">
          <a:srgbClr val="858585"/>
        </a:fontRef>
        <a:srgbClr val="858585"/>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noFill/>
        </a:fill>
      </a:tcStyle>
    </a:wholeTbl>
    <a:band2H>
      <a:tcTxStyle b="def" i="def"/>
      <a:tcStyle>
        <a:tcBdr/>
        <a:fill>
          <a:solidFill>
            <a:srgbClr val="C4C4C4">
              <a:alpha val="30000"/>
            </a:srgbClr>
          </a:solidFill>
        </a:fill>
      </a:tcStyle>
    </a:band2H>
    <a:firstCol>
      <a:tcTxStyle b="off" i="off">
        <a:fontRef idx="minor">
          <a:srgbClr val="FFFFFF"/>
        </a:fontRef>
        <a:srgbClr val="FFFFFF"/>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rgbClr val="BABABA">
              <a:alpha val="70000"/>
            </a:srgbClr>
          </a:solidFill>
        </a:fill>
      </a:tcStyle>
    </a:firstCol>
    <a:lastRow>
      <a:tcTxStyle b="off" i="off">
        <a:fontRef idx="minor">
          <a:srgbClr val="858585"/>
        </a:fontRef>
        <a:srgbClr val="858585"/>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4B4B4B"/>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noFill/>
        </a:fill>
      </a:tcStyle>
    </a:lastRow>
    <a:firstRow>
      <a:tcTxStyle b="off" i="off">
        <a:fontRef idx="minor">
          <a:srgbClr val="FFFFFF"/>
        </a:fontRef>
        <a:srgbClr val="FFFFFF"/>
      </a:tcTxStyle>
      <a:tcStyle>
        <a:tcBdr>
          <a:left>
            <a:ln w="3175" cap="flat">
              <a:solidFill>
                <a:srgbClr val="B8B8B8"/>
              </a:solidFill>
              <a:prstDash val="solid"/>
              <a:miter lim="400000"/>
            </a:ln>
          </a:left>
          <a:right>
            <a:ln w="3175" cap="flat">
              <a:solidFill>
                <a:srgbClr val="B8B8B8"/>
              </a:solidFill>
              <a:prstDash val="solid"/>
              <a:miter lim="400000"/>
            </a:ln>
          </a:right>
          <a:top>
            <a:ln w="3175" cap="flat">
              <a:solidFill>
                <a:srgbClr val="B8B8B8"/>
              </a:solidFill>
              <a:prstDash val="solid"/>
              <a:miter lim="400000"/>
            </a:ln>
          </a:top>
          <a:bottom>
            <a:ln w="3175" cap="flat">
              <a:solidFill>
                <a:srgbClr val="B8B8B8"/>
              </a:solidFill>
              <a:prstDash val="solid"/>
              <a:miter lim="400000"/>
            </a:ln>
          </a:bottom>
          <a:insideH>
            <a:ln w="3175" cap="flat">
              <a:solidFill>
                <a:srgbClr val="B8B8B8"/>
              </a:solidFill>
              <a:prstDash val="solid"/>
              <a:miter lim="400000"/>
            </a:ln>
          </a:insideH>
          <a:insideV>
            <a:ln w="3175" cap="flat">
              <a:solidFill>
                <a:srgbClr val="B8B8B8"/>
              </a:solidFill>
              <a:prstDash val="solid"/>
              <a:miter lim="400000"/>
            </a:ln>
          </a:insideV>
        </a:tcBdr>
        <a:fill>
          <a:solidFill>
            <a:schemeClr val="accent2">
              <a:hueOff val="-739060"/>
              <a:satOff val="51948"/>
              <a:lumOff val="-8454"/>
              <a:alpha val="62000"/>
            </a:schemeClr>
          </a:solidFill>
        </a:fill>
      </a:tcStyle>
    </a:firstRow>
  </a:tblStyle>
  <a:tblStyle styleId="{CF821DB8-F4EB-4A41-A1BA-3FCAFE7338EE}" styleName="">
    <a:tblBg/>
    <a:wholeTbl>
      <a:tcTxStyle b="off" i="off">
        <a:fontRef idx="minor">
          <a:srgbClr val="858585"/>
        </a:fontRef>
        <a:srgbClr val="858585"/>
      </a:tcTxStyle>
      <a:tcStyle>
        <a:tcBdr>
          <a:left>
            <a:ln w="12700" cap="flat">
              <a:noFill/>
              <a:miter lim="400000"/>
            </a:ln>
          </a:left>
          <a:right>
            <a:ln w="12700" cap="flat">
              <a:noFill/>
              <a:miter lim="400000"/>
            </a:ln>
          </a:right>
          <a:top>
            <a:ln w="3175" cap="flat">
              <a:solidFill>
                <a:srgbClr val="858585"/>
              </a:solidFill>
              <a:prstDash val="solid"/>
              <a:miter lim="400000"/>
            </a:ln>
          </a:top>
          <a:bottom>
            <a:ln w="3175" cap="flat">
              <a:solidFill>
                <a:srgbClr val="858585"/>
              </a:solidFill>
              <a:prstDash val="solid"/>
              <a:miter lim="400000"/>
            </a:ln>
          </a:bottom>
          <a:insideH>
            <a:ln w="3175" cap="flat">
              <a:solidFill>
                <a:srgbClr val="858585"/>
              </a:solidFill>
              <a:prstDash val="solid"/>
              <a:miter lim="400000"/>
            </a:ln>
          </a:insideH>
          <a:insideV>
            <a:ln w="12700" cap="flat">
              <a:noFill/>
              <a:miter lim="400000"/>
            </a:ln>
          </a:insideV>
        </a:tcBdr>
        <a:fill>
          <a:solidFill>
            <a:srgbClr val="FFFFFF">
              <a:alpha val="50000"/>
            </a:srgbClr>
          </a:solidFill>
        </a:fill>
      </a:tcStyle>
    </a:wholeTbl>
    <a:band2H>
      <a:tcTxStyle b="def" i="def"/>
      <a:tcStyle>
        <a:tcBdr/>
        <a:fill>
          <a:solidFill>
            <a:srgbClr val="D5CBC0">
              <a:alpha val="39000"/>
            </a:srgbClr>
          </a:solidFill>
        </a:fill>
      </a:tcStyle>
    </a:band2H>
    <a:firstCol>
      <a:tcTxStyle b="off" i="off">
        <a:fontRef idx="minor">
          <a:srgbClr val="858585"/>
        </a:fontRef>
        <a:srgbClr val="858585"/>
      </a:tcTxStyle>
      <a:tcStyle>
        <a:tcBdr>
          <a:left>
            <a:ln w="3175" cap="flat">
              <a:solidFill>
                <a:srgbClr val="868685"/>
              </a:solidFill>
              <a:prstDash val="solid"/>
              <a:miter lim="400000"/>
            </a:ln>
          </a:left>
          <a:right>
            <a:ln w="3175" cap="flat">
              <a:solidFill>
                <a:srgbClr val="868685"/>
              </a:solidFill>
              <a:prstDash val="solid"/>
              <a:miter lim="400000"/>
            </a:ln>
          </a:right>
          <a:top>
            <a:ln w="3175" cap="flat">
              <a:solidFill>
                <a:srgbClr val="858585"/>
              </a:solidFill>
              <a:prstDash val="solid"/>
              <a:miter lim="400000"/>
            </a:ln>
          </a:top>
          <a:bottom>
            <a:ln w="3175" cap="flat">
              <a:solidFill>
                <a:srgbClr val="858585"/>
              </a:solidFill>
              <a:prstDash val="solid"/>
              <a:miter lim="400000"/>
            </a:ln>
          </a:bottom>
          <a:insideH>
            <a:ln w="3175" cap="flat">
              <a:solidFill>
                <a:srgbClr val="858585"/>
              </a:solidFill>
              <a:prstDash val="solid"/>
              <a:miter lim="400000"/>
            </a:ln>
          </a:insideH>
          <a:insideV>
            <a:ln w="3175" cap="flat">
              <a:noFill/>
              <a:miter lim="400000"/>
            </a:ln>
          </a:insideV>
        </a:tcBdr>
        <a:fill>
          <a:solidFill>
            <a:srgbClr val="FFFFFF">
              <a:alpha val="50000"/>
            </a:srgb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9A3C00"/>
              </a:solidFill>
              <a:prstDash val="solid"/>
              <a:miter lim="400000"/>
            </a:ln>
          </a:top>
          <a:bottom>
            <a:ln w="3175" cap="flat">
              <a:solidFill>
                <a:srgbClr val="9A3C00"/>
              </a:solidFill>
              <a:prstDash val="solid"/>
              <a:miter lim="400000"/>
            </a:ln>
          </a:bottom>
          <a:insideH>
            <a:ln w="3175" cap="flat">
              <a:solidFill>
                <a:srgbClr val="9A3C00"/>
              </a:solidFill>
              <a:prstDash val="solid"/>
              <a:miter lim="400000"/>
            </a:ln>
          </a:insideH>
          <a:insideV>
            <a:ln w="12700" cap="flat">
              <a:noFill/>
              <a:miter lim="400000"/>
            </a:ln>
          </a:insideV>
        </a:tcBdr>
        <a:fill>
          <a:solidFill>
            <a:srgbClr val="DE5F00">
              <a:alpha val="80000"/>
            </a:srgbClr>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3175" cap="flat">
              <a:solidFill>
                <a:srgbClr val="9A3C00"/>
              </a:solidFill>
              <a:prstDash val="solid"/>
              <a:miter lim="400000"/>
            </a:ln>
          </a:top>
          <a:bottom>
            <a:ln w="3175" cap="flat">
              <a:solidFill>
                <a:srgbClr val="9A3C00"/>
              </a:solidFill>
              <a:prstDash val="solid"/>
              <a:miter lim="400000"/>
            </a:ln>
          </a:bottom>
          <a:insideH>
            <a:ln w="3175" cap="flat">
              <a:solidFill>
                <a:srgbClr val="9A3C00"/>
              </a:solidFill>
              <a:prstDash val="solid"/>
              <a:miter lim="400000"/>
            </a:ln>
          </a:insideH>
          <a:insideV>
            <a:ln w="12700" cap="flat">
              <a:noFill/>
              <a:miter lim="400000"/>
            </a:ln>
          </a:insideV>
        </a:tcBdr>
        <a:fill>
          <a:solidFill>
            <a:srgbClr val="DE5F00">
              <a:alpha val="80000"/>
            </a:srgbClr>
          </a:solidFill>
        </a:fill>
      </a:tcStyle>
    </a:firstRow>
  </a:tblStyle>
  <a:tblStyle styleId="{33BA23B1-9221-436E-865A-0063620EA4FD}" styleName="">
    <a:tblBg/>
    <a:wholeTbl>
      <a:tcTxStyle b="off" i="off">
        <a:fontRef idx="minor">
          <a:srgbClr val="858585"/>
        </a:fontRef>
        <a:srgbClr val="858585"/>
      </a:tcTxStyle>
      <a:tcStyle>
        <a:tcBdr>
          <a:left>
            <a:ln w="3175" cap="flat">
              <a:solidFill>
                <a:srgbClr val="685948">
                  <a:alpha val="62000"/>
                </a:srgbClr>
              </a:solidFill>
              <a:prstDash val="solid"/>
              <a:miter lim="400000"/>
            </a:ln>
          </a:left>
          <a:right>
            <a:ln w="3175" cap="flat">
              <a:solidFill>
                <a:srgbClr val="685948">
                  <a:alpha val="62000"/>
                </a:srgbClr>
              </a:solidFill>
              <a:prstDash val="solid"/>
              <a:miter lim="400000"/>
            </a:ln>
          </a:right>
          <a:top>
            <a:ln w="3175" cap="flat">
              <a:solidFill>
                <a:srgbClr val="685948">
                  <a:alpha val="62000"/>
                </a:srgbClr>
              </a:solidFill>
              <a:prstDash val="solid"/>
              <a:miter lim="400000"/>
            </a:ln>
          </a:top>
          <a:bottom>
            <a:ln w="3175" cap="flat">
              <a:solidFill>
                <a:srgbClr val="685948">
                  <a:alpha val="62000"/>
                </a:srgbClr>
              </a:solidFill>
              <a:prstDash val="solid"/>
              <a:miter lim="400000"/>
            </a:ln>
          </a:bottom>
          <a:insideH>
            <a:ln w="3175" cap="flat">
              <a:solidFill>
                <a:srgbClr val="685948">
                  <a:alpha val="62000"/>
                </a:srgbClr>
              </a:solidFill>
              <a:prstDash val="solid"/>
              <a:miter lim="400000"/>
            </a:ln>
          </a:insideH>
          <a:insideV>
            <a:ln w="3175" cap="flat">
              <a:solidFill>
                <a:srgbClr val="685948">
                  <a:alpha val="62000"/>
                </a:srgbClr>
              </a:solidFill>
              <a:prstDash val="solid"/>
              <a:miter lim="400000"/>
            </a:ln>
          </a:insideV>
        </a:tcBdr>
        <a:fill>
          <a:noFill/>
        </a:fill>
      </a:tcStyle>
    </a:wholeTbl>
    <a:band2H>
      <a:tcTxStyle b="def" i="def"/>
      <a:tcStyle>
        <a:tcBdr/>
        <a:fill>
          <a:solidFill>
            <a:srgbClr val="685948">
              <a:alpha val="15000"/>
            </a:srgbClr>
          </a:solidFill>
        </a:fill>
      </a:tcStyle>
    </a:band2H>
    <a:firstCol>
      <a:tcTxStyle b="off" i="off">
        <a:fontRef idx="minor">
          <a:srgbClr val="FFFFFF"/>
        </a:fontRef>
        <a:srgbClr val="FFFFFF"/>
      </a:tcTxStyle>
      <a:tcStyle>
        <a:tcBdr>
          <a:left>
            <a:ln w="3175" cap="flat">
              <a:solidFill>
                <a:srgbClr val="685948">
                  <a:alpha val="62000"/>
                </a:srgbClr>
              </a:solidFill>
              <a:prstDash val="solid"/>
              <a:miter lim="400000"/>
            </a:ln>
          </a:left>
          <a:right>
            <a:ln w="3175" cap="flat">
              <a:solidFill>
                <a:srgbClr val="685948">
                  <a:alpha val="62000"/>
                </a:srgbClr>
              </a:solidFill>
              <a:prstDash val="solid"/>
              <a:miter lim="400000"/>
            </a:ln>
          </a:right>
          <a:top>
            <a:ln w="3175" cap="flat">
              <a:solidFill>
                <a:srgbClr val="160F02">
                  <a:alpha val="70000"/>
                </a:srgbClr>
              </a:solidFill>
              <a:prstDash val="solid"/>
              <a:miter lim="400000"/>
            </a:ln>
          </a:top>
          <a:bottom>
            <a:ln w="3175" cap="flat">
              <a:solidFill>
                <a:srgbClr val="160F02">
                  <a:alpha val="70000"/>
                </a:srgbClr>
              </a:solidFill>
              <a:prstDash val="solid"/>
              <a:miter lim="400000"/>
            </a:ln>
          </a:bottom>
          <a:insideH>
            <a:ln w="3175" cap="flat">
              <a:solidFill>
                <a:srgbClr val="160F02">
                  <a:alpha val="70000"/>
                </a:srgbClr>
              </a:solidFill>
              <a:prstDash val="solid"/>
              <a:miter lim="400000"/>
            </a:ln>
          </a:insideH>
          <a:insideV>
            <a:ln w="3175" cap="flat">
              <a:solidFill>
                <a:srgbClr val="160F02">
                  <a:alpha val="70000"/>
                </a:srgbClr>
              </a:solidFill>
              <a:prstDash val="solid"/>
              <a:miter lim="400000"/>
            </a:ln>
          </a:insideV>
        </a:tcBdr>
        <a:fill>
          <a:solidFill>
            <a:srgbClr val="685948">
              <a:alpha val="62000"/>
            </a:srgbClr>
          </a:solidFill>
        </a:fill>
      </a:tcStyle>
    </a:firstCol>
    <a:lastRow>
      <a:tcTxStyle b="off" i="off">
        <a:fontRef idx="minor">
          <a:srgbClr val="FFFFFF"/>
        </a:fontRef>
        <a:srgbClr val="FFFFFF"/>
      </a:tcTxStyle>
      <a:tcStyle>
        <a:tcBdr>
          <a:left>
            <a:ln w="3175" cap="flat">
              <a:solidFill>
                <a:srgbClr val="685948">
                  <a:alpha val="62000"/>
                </a:srgbClr>
              </a:solidFill>
              <a:prstDash val="solid"/>
              <a:miter lim="400000"/>
            </a:ln>
          </a:left>
          <a:right>
            <a:ln w="3175" cap="flat">
              <a:solidFill>
                <a:srgbClr val="685948">
                  <a:alpha val="62000"/>
                </a:srgbClr>
              </a:solidFill>
              <a:prstDash val="solid"/>
              <a:miter lim="400000"/>
            </a:ln>
          </a:right>
          <a:top>
            <a:ln w="3175" cap="flat">
              <a:solidFill>
                <a:srgbClr val="685948">
                  <a:alpha val="62000"/>
                </a:srgbClr>
              </a:solidFill>
              <a:prstDash val="solid"/>
              <a:miter lim="400000"/>
            </a:ln>
          </a:top>
          <a:bottom>
            <a:ln w="3175" cap="flat">
              <a:solidFill>
                <a:srgbClr val="685948">
                  <a:alpha val="62000"/>
                </a:srgbClr>
              </a:solidFill>
              <a:prstDash val="solid"/>
              <a:miter lim="400000"/>
            </a:ln>
          </a:bottom>
          <a:insideH>
            <a:ln w="3175" cap="flat">
              <a:solidFill>
                <a:srgbClr val="685948">
                  <a:alpha val="62000"/>
                </a:srgbClr>
              </a:solidFill>
              <a:prstDash val="solid"/>
              <a:miter lim="400000"/>
            </a:ln>
          </a:insideH>
          <a:insideV>
            <a:ln w="3175" cap="flat">
              <a:solidFill>
                <a:srgbClr val="685948">
                  <a:alpha val="62000"/>
                </a:srgbClr>
              </a:solidFill>
              <a:prstDash val="solid"/>
              <a:miter lim="400000"/>
            </a:ln>
          </a:insideV>
        </a:tcBdr>
        <a:fill>
          <a:solidFill>
            <a:srgbClr val="000000">
              <a:alpha val="70000"/>
            </a:srgbClr>
          </a:solidFill>
        </a:fill>
      </a:tcStyle>
    </a:lastRow>
    <a:firstRow>
      <a:tcTxStyle b="off" i="off">
        <a:fontRef idx="minor">
          <a:srgbClr val="FFFFFF"/>
        </a:fontRef>
        <a:srgbClr val="FFFFFF"/>
      </a:tcTxStyle>
      <a:tcStyle>
        <a:tcBdr>
          <a:left>
            <a:ln w="3175" cap="flat">
              <a:solidFill>
                <a:srgbClr val="685948">
                  <a:alpha val="62000"/>
                </a:srgbClr>
              </a:solidFill>
              <a:prstDash val="solid"/>
              <a:miter lim="400000"/>
            </a:ln>
          </a:left>
          <a:right>
            <a:ln w="3175" cap="flat">
              <a:solidFill>
                <a:srgbClr val="685948">
                  <a:alpha val="62000"/>
                </a:srgbClr>
              </a:solidFill>
              <a:prstDash val="solid"/>
              <a:miter lim="400000"/>
            </a:ln>
          </a:right>
          <a:top>
            <a:ln w="3175" cap="flat">
              <a:solidFill>
                <a:srgbClr val="685948">
                  <a:alpha val="62000"/>
                </a:srgbClr>
              </a:solidFill>
              <a:prstDash val="solid"/>
              <a:miter lim="400000"/>
            </a:ln>
          </a:top>
          <a:bottom>
            <a:ln w="3175" cap="flat">
              <a:solidFill>
                <a:srgbClr val="685948">
                  <a:alpha val="62000"/>
                </a:srgbClr>
              </a:solidFill>
              <a:prstDash val="solid"/>
              <a:miter lim="400000"/>
            </a:ln>
          </a:bottom>
          <a:insideH>
            <a:ln w="3175" cap="flat">
              <a:solidFill>
                <a:srgbClr val="685948">
                  <a:alpha val="62000"/>
                </a:srgbClr>
              </a:solidFill>
              <a:prstDash val="solid"/>
              <a:miter lim="400000"/>
            </a:ln>
          </a:insideH>
          <a:insideV>
            <a:ln w="3175" cap="flat">
              <a:solidFill>
                <a:srgbClr val="685948">
                  <a:alpha val="62000"/>
                </a:srgbClr>
              </a:solidFill>
              <a:prstDash val="solid"/>
              <a:miter lim="400000"/>
            </a:ln>
          </a:insideV>
        </a:tcBdr>
        <a:fill>
          <a:solidFill>
            <a:srgbClr val="000000">
              <a:alpha val="70000"/>
            </a:srgbClr>
          </a:solidFill>
        </a:fill>
      </a:tcStyle>
    </a:firstRow>
  </a:tblStyle>
  <a:tblStyle styleId="{2708684C-4D16-4618-839F-0558EEFCDFE6}" styleName="">
    <a:tblBg/>
    <a:wholeTbl>
      <a:tcTxStyle b="off" i="off">
        <a:fontRef idx="minor">
          <a:srgbClr val="858585"/>
        </a:fontRef>
        <a:srgbClr val="858585"/>
      </a:tcTxStyle>
      <a:tcStyle>
        <a:tcBdr>
          <a:left>
            <a:ln w="12700" cap="flat">
              <a:noFill/>
              <a:miter lim="400000"/>
            </a:ln>
          </a:left>
          <a:right>
            <a:ln w="12700" cap="flat">
              <a:noFill/>
              <a:miter lim="400000"/>
            </a:ln>
          </a:right>
          <a:top>
            <a:ln w="3175" cap="flat">
              <a:solidFill>
                <a:schemeClr val="accent1">
                  <a:hueOff val="-313507"/>
                  <a:satOff val="34334"/>
                  <a:lumOff val="-8266"/>
                  <a:alpha val="62000"/>
                </a:schemeClr>
              </a:solidFill>
              <a:prstDash val="solid"/>
              <a:miter lim="400000"/>
            </a:ln>
          </a:top>
          <a:bottom>
            <a:ln w="3175" cap="flat">
              <a:solidFill>
                <a:schemeClr val="accent1">
                  <a:hueOff val="-313507"/>
                  <a:satOff val="34334"/>
                  <a:lumOff val="-8266"/>
                  <a:alpha val="62000"/>
                </a:schemeClr>
              </a:solidFill>
              <a:prstDash val="solid"/>
              <a:miter lim="400000"/>
            </a:ln>
          </a:bottom>
          <a:insideH>
            <a:ln w="3175"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wholeTbl>
    <a:band2H>
      <a:tcTxStyle b="def" i="def"/>
      <a:tcStyle>
        <a:tcBdr/>
        <a:fill>
          <a:solidFill>
            <a:srgbClr val="FEFEE0">
              <a:alpha val="55000"/>
            </a:srgbClr>
          </a:solidFill>
        </a:fill>
      </a:tcStyle>
    </a:band2H>
    <a:firstCol>
      <a:tcTxStyle b="off" i="off">
        <a:fontRef idx="minor">
          <a:srgbClr val="45A7DE"/>
        </a:fontRef>
        <a:srgbClr val="45A7DE"/>
      </a:tcTxStyle>
      <a:tcStyle>
        <a:tcBdr>
          <a:left>
            <a:ln w="12700" cap="flat">
              <a:noFill/>
              <a:miter lim="400000"/>
            </a:ln>
          </a:left>
          <a:right>
            <a:ln w="3175" cap="flat">
              <a:solidFill>
                <a:schemeClr val="accent5">
                  <a:hueOff val="61010"/>
                  <a:satOff val="20460"/>
                  <a:lumOff val="-2197"/>
                  <a:alpha val="62000"/>
                </a:schemeClr>
              </a:solidFill>
              <a:prstDash val="solid"/>
              <a:miter lim="400000"/>
            </a:ln>
          </a:right>
          <a:top>
            <a:ln w="3175" cap="flat">
              <a:solidFill>
                <a:schemeClr val="accent1">
                  <a:hueOff val="-313507"/>
                  <a:satOff val="34334"/>
                  <a:lumOff val="-8266"/>
                  <a:alpha val="62000"/>
                </a:schemeClr>
              </a:solidFill>
              <a:prstDash val="solid"/>
              <a:miter lim="400000"/>
            </a:ln>
          </a:top>
          <a:bottom>
            <a:ln w="3175" cap="flat">
              <a:solidFill>
                <a:schemeClr val="accent1">
                  <a:hueOff val="-313507"/>
                  <a:satOff val="34334"/>
                  <a:lumOff val="-8266"/>
                  <a:alpha val="62000"/>
                </a:schemeClr>
              </a:solidFill>
              <a:prstDash val="solid"/>
              <a:miter lim="400000"/>
            </a:ln>
          </a:bottom>
          <a:insideH>
            <a:ln w="3175" cap="flat">
              <a:solidFill>
                <a:schemeClr val="accent1">
                  <a:hueOff val="-313507"/>
                  <a:satOff val="34334"/>
                  <a:lumOff val="-8266"/>
                  <a:alpha val="62000"/>
                </a:schemeClr>
              </a:solidFill>
              <a:prstDash val="solid"/>
              <a:miter lim="400000"/>
            </a:ln>
          </a:insideH>
          <a:insideV>
            <a:ln w="3175" cap="flat">
              <a:noFill/>
              <a:miter lim="400000"/>
            </a:ln>
          </a:insideV>
        </a:tcBdr>
        <a:fill>
          <a:solidFill>
            <a:srgbClr val="FFFFFF">
              <a:alpha val="50000"/>
            </a:srgbClr>
          </a:solidFill>
        </a:fill>
      </a:tcStyle>
    </a:firstCol>
    <a:lastRow>
      <a:tcTxStyle b="off" i="off">
        <a:fontRef idx="minor">
          <a:srgbClr val="45A7DE"/>
        </a:fontRef>
        <a:srgbClr val="45A7DE"/>
      </a:tcTxStyle>
      <a:tcStyle>
        <a:tcBdr>
          <a:left>
            <a:ln w="12700" cap="flat">
              <a:noFill/>
              <a:miter lim="400000"/>
            </a:ln>
          </a:left>
          <a:right>
            <a:ln w="12700" cap="flat">
              <a:noFill/>
              <a:miter lim="400000"/>
            </a:ln>
          </a:right>
          <a:top>
            <a:ln w="3175" cap="flat">
              <a:solidFill>
                <a:schemeClr val="accent1">
                  <a:hueOff val="-313507"/>
                  <a:satOff val="34334"/>
                  <a:lumOff val="-8266"/>
                  <a:alpha val="62000"/>
                </a:schemeClr>
              </a:solidFill>
              <a:prstDash val="solid"/>
              <a:miter lim="400000"/>
            </a:ln>
          </a:top>
          <a:bottom>
            <a:ln w="12700" cap="flat">
              <a:noFill/>
              <a:miter lim="400000"/>
            </a:ln>
          </a:bottom>
          <a:insideH>
            <a:ln w="3175"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lastRow>
    <a:firstRow>
      <a:tcTxStyle b="off" i="off">
        <a:fontRef idx="minor">
          <a:srgbClr val="45A7DE"/>
        </a:fontRef>
        <a:srgbClr val="45A7DE"/>
      </a:tcTxStyle>
      <a:tcStyle>
        <a:tcBdr>
          <a:left>
            <a:ln w="12700" cap="flat">
              <a:noFill/>
              <a:miter lim="400000"/>
            </a:ln>
          </a:left>
          <a:right>
            <a:ln w="12700" cap="flat">
              <a:noFill/>
              <a:miter lim="400000"/>
            </a:ln>
          </a:right>
          <a:top>
            <a:ln w="12700" cap="flat">
              <a:noFill/>
              <a:miter lim="400000"/>
            </a:ln>
          </a:top>
          <a:bottom>
            <a:ln w="3175" cap="flat">
              <a:solidFill>
                <a:schemeClr val="accent1">
                  <a:hueOff val="-313507"/>
                  <a:satOff val="34334"/>
                  <a:lumOff val="-8266"/>
                  <a:alpha val="62000"/>
                </a:schemeClr>
              </a:solidFill>
              <a:prstDash val="solid"/>
              <a:miter lim="400000"/>
            </a:ln>
          </a:bottom>
          <a:insideH>
            <a:ln w="3175" cap="flat">
              <a:solidFill>
                <a:schemeClr val="accent1">
                  <a:hueOff val="-313507"/>
                  <a:satOff val="34334"/>
                  <a:lumOff val="-8266"/>
                  <a:alpha val="62000"/>
                </a:schemeClr>
              </a:solidFill>
              <a:prstDash val="solid"/>
              <a:miter lim="400000"/>
            </a:ln>
          </a:insideH>
          <a:insideV>
            <a:ln w="12700" cap="flat">
              <a:noFill/>
              <a:miter lim="400000"/>
            </a:ln>
          </a:insideV>
        </a:tcBdr>
        <a:fill>
          <a:solidFill>
            <a:srgbClr val="FFFFFF">
              <a:alpha val="50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Shape 126"/>
          <p:cNvSpPr/>
          <p:nvPr>
            <p:ph type="sldImg"/>
          </p:nvPr>
        </p:nvSpPr>
        <p:spPr>
          <a:prstGeom prst="rect">
            <a:avLst/>
          </a:prstGeom>
        </p:spPr>
        <p:txBody>
          <a:bodyPr/>
          <a:lstStyle/>
          <a:p>
            <a:pPr/>
          </a:p>
        </p:txBody>
      </p:sp>
      <p:sp>
        <p:nvSpPr>
          <p:cNvPr id="127" name="Shape 127"/>
          <p:cNvSpPr/>
          <p:nvPr>
            <p:ph type="body" sz="quarter" idx="1"/>
          </p:nvPr>
        </p:nvSpPr>
        <p:spPr>
          <a:prstGeom prst="rect">
            <a:avLst/>
          </a:prstGeom>
        </p:spPr>
        <p:txBody>
          <a:bodyPr/>
          <a:lstStyle/>
          <a:p>
            <a:pPr/>
            <a:r>
              <a:t>We start with something that is sometimes referred to by the confusing title "MVT for integrals." </a:t>
            </a:r>
          </a:p>
          <a:p>
            <a:pPr/>
            <a:r>
              <a:t>The problem with that title is that beginners will think confuse it with the "MVT for derivatives".</a:t>
            </a:r>
          </a:p>
          <a:p>
            <a:pPr/>
            <a:r>
              <a:t>This theorem has something to say about an average VALUE, while the other has something to say about the AVERAGE RATE.  ----- The idea is that there must be a rectangle out there that has the same base as the bounds of the definite integral, that has the same area as the definite int,.. the height of that rectangle is the AVERAGE VALUE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Shape 182"/>
          <p:cNvSpPr/>
          <p:nvPr>
            <p:ph type="sldImg"/>
          </p:nvPr>
        </p:nvSpPr>
        <p:spPr>
          <a:prstGeom prst="rect">
            <a:avLst/>
          </a:prstGeom>
        </p:spPr>
        <p:txBody>
          <a:bodyPr/>
          <a:lstStyle/>
          <a:p>
            <a:pPr/>
          </a:p>
        </p:txBody>
      </p:sp>
      <p:sp>
        <p:nvSpPr>
          <p:cNvPr id="183" name="Shape 183"/>
          <p:cNvSpPr/>
          <p:nvPr>
            <p:ph type="body" sz="quarter" idx="1"/>
          </p:nvPr>
        </p:nvSpPr>
        <p:spPr>
          <a:prstGeom prst="rect">
            <a:avLst/>
          </a:prstGeom>
        </p:spPr>
        <p:txBody>
          <a:bodyPr/>
          <a:lstStyle/>
          <a:p>
            <a:pPr/>
            <a:r>
              <a:t>This constant function clearly has an average value of 6 on [1,7], as it is always 6.</a:t>
            </a:r>
          </a:p>
          <a:p>
            <a:pPr/>
            <a:r>
              <a:t>Let's confirm it works with the MVT for Integrals.  Using Geometry, the area is 36, div by the difference 7-1 we do indeed get 6</a:t>
            </a:r>
          </a:p>
          <a:p>
            <a:pPr/>
            <a:r>
              <a:t>Rather than using Geometry, though let's find the Antiderivative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4" name="Shape 234"/>
          <p:cNvSpPr/>
          <p:nvPr>
            <p:ph type="sldImg"/>
          </p:nvPr>
        </p:nvSpPr>
        <p:spPr>
          <a:prstGeom prst="rect">
            <a:avLst/>
          </a:prstGeom>
        </p:spPr>
        <p:txBody>
          <a:bodyPr/>
          <a:lstStyle/>
          <a:p>
            <a:pPr/>
          </a:p>
        </p:txBody>
      </p:sp>
      <p:sp>
        <p:nvSpPr>
          <p:cNvPr id="235" name="Shape 235"/>
          <p:cNvSpPr/>
          <p:nvPr>
            <p:ph type="body" sz="quarter" idx="1"/>
          </p:nvPr>
        </p:nvSpPr>
        <p:spPr>
          <a:prstGeom prst="rect">
            <a:avLst/>
          </a:prstGeom>
        </p:spPr>
        <p:txBody>
          <a:bodyPr/>
          <a:lstStyle/>
          <a:p>
            <a:pPr/>
            <a:r>
              <a:t>Let's start with the left side of our claim, and [1] draw a representative continuous function f(x) and lower limit a [2] that goes to an upper limit we will call x. [3] This way I can have an [4-5] Area function from a to x, and as a definite integral, </a:t>
            </a:r>
          </a:p>
          <a:p>
            <a:pPr/>
          </a:p>
          <a:p>
            <a:pPr/>
            <a:r>
              <a:t>...AND... [6] belongs to some family of Antiderivative functions  F(x)+C, where every one will have the same  derivative F' which happens to be our function f.</a:t>
            </a:r>
          </a:p>
          <a:p>
            <a:pPr/>
          </a:p>
          <a:p>
            <a:pPr/>
            <a:r>
              <a:t>[7]Using the limit definition of the derivative of A, we need to put on our graph the [8] upper limit x+h,  and to find our limit as h goes to 0, we want to work out the difference between A(x+h) and A(x).  That would be the difference in areas[9-].</a:t>
            </a:r>
          </a:p>
          <a:p>
            <a:pPr/>
          </a:p>
          <a:p>
            <a:pPr/>
            <a:r>
              <a:t>As h to 0, this would converge to this skinny orange rectangle with height f(c) and width h [15].  the h cancels[16], and we see the limit goes to f(c) [17] goes to f(x) [18].  </a:t>
            </a:r>
          </a:p>
          <a:p>
            <a:pPr/>
          </a:p>
          <a:p>
            <a:pPr/>
            <a:r>
              <a:t>So the derivative of A is f(x), so [19]A is an antiderivative of f, and can be written [20] as one of the family of functions </a:t>
            </a:r>
            <a:r>
              <a:rPr b="1"/>
              <a:t>F(x) +C.  To find out which one, we need a known value of A(x) so we can solve for C.  </a:t>
            </a:r>
          </a:p>
          <a:p>
            <a:pPr/>
            <a:r>
              <a:t>[22] So what not x= a?  [23]  There is no area between and a, so A(a) =0 so we substitute that in So we can find C.  Well for this to be 0, [24] C must = -F(a)</a:t>
            </a:r>
          </a:p>
          <a:p>
            <a:pPr/>
          </a:p>
          <a:p>
            <a:pPr/>
            <a:r>
              <a:t>[25] WE put this together and we have the particular function from our family of Antiderivatives F.</a:t>
            </a:r>
          </a:p>
          <a:p>
            <a:pPr/>
          </a:p>
          <a:p>
            <a:pPr/>
            <a:r>
              <a:t>If x=b, [26] we have established our claim AKA the Fist FTC.</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Shape 275"/>
          <p:cNvSpPr/>
          <p:nvPr>
            <p:ph type="sldImg"/>
          </p:nvPr>
        </p:nvSpPr>
        <p:spPr>
          <a:prstGeom prst="rect">
            <a:avLst/>
          </a:prstGeom>
        </p:spPr>
        <p:txBody>
          <a:bodyPr/>
          <a:lstStyle/>
          <a:p>
            <a:pPr/>
          </a:p>
        </p:txBody>
      </p:sp>
      <p:sp>
        <p:nvSpPr>
          <p:cNvPr id="276" name="Shape 276"/>
          <p:cNvSpPr/>
          <p:nvPr>
            <p:ph type="body" sz="quarter" idx="1"/>
          </p:nvPr>
        </p:nvSpPr>
        <p:spPr>
          <a:prstGeom prst="rect">
            <a:avLst/>
          </a:prstGeom>
        </p:spPr>
        <p:txBody>
          <a:bodyPr/>
          <a:lstStyle/>
          <a:p>
            <a:pPr/>
            <a:r>
              <a:t>Lower bound can be any constant, and the derivative of a constant is always 0.</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sz="quarter"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Type a quote here.”"/>
          <p:cNvSpPr txBox="1"/>
          <p:nvPr>
            <p:ph type="body" sz="quarter" idx="21"/>
          </p:nvPr>
        </p:nvSpPr>
        <p:spPr>
          <a:xfrm>
            <a:off x="6677024" y="6275784"/>
            <a:ext cx="11037096" cy="742951"/>
          </a:xfrm>
          <a:prstGeom prst="rect">
            <a:avLst/>
          </a:prstGeom>
        </p:spPr>
        <p:txBody>
          <a:bodyPr anchor="ctr">
            <a:spAutoFit/>
          </a:bodyPr>
          <a:lstStyle>
            <a:lvl1pPr>
              <a:defRPr>
                <a:solidFill>
                  <a:srgbClr val="45A7DE"/>
                </a:solidFill>
              </a:defRPr>
            </a:lvl1pPr>
          </a:lstStyle>
          <a:p>
            <a:pPr/>
            <a:r>
              <a:t>“Type a quote here.”</a:t>
            </a:r>
          </a:p>
        </p:txBody>
      </p:sp>
      <p:sp>
        <p:nvSpPr>
          <p:cNvPr id="94" name="–Johnny Appleseed"/>
          <p:cNvSpPr txBox="1"/>
          <p:nvPr>
            <p:ph type="body" sz="quarter" idx="22"/>
          </p:nvPr>
        </p:nvSpPr>
        <p:spPr>
          <a:xfrm>
            <a:off x="6677024" y="8036718"/>
            <a:ext cx="11037096" cy="666751"/>
          </a:xfrm>
          <a:prstGeom prst="rect">
            <a:avLst/>
          </a:prstGeom>
        </p:spPr>
        <p:txBody>
          <a:bodyPr>
            <a:spAutoFit/>
          </a:bodyPr>
          <a:lstStyle>
            <a:lvl1pPr>
              <a:defRPr sz="4400"/>
            </a:lvl1pPr>
          </a:lstStyle>
          <a:p>
            <a:pPr/>
            <a:r>
              <a:t>–Johnny Appleseed</a:t>
            </a:r>
          </a:p>
        </p:txBody>
      </p:sp>
      <p:sp>
        <p:nvSpPr>
          <p:cNvPr id="95" name="Slide Number"/>
          <p:cNvSpPr txBox="1"/>
          <p:nvPr>
            <p:ph type="sldNum" sz="quarter" idx="2"/>
          </p:nvPr>
        </p:nvSpPr>
        <p:spPr>
          <a:xfrm>
            <a:off x="12024449" y="10372725"/>
            <a:ext cx="330455" cy="311151"/>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sz="half" idx="21"/>
          </p:nvPr>
        </p:nvSpPr>
        <p:spPr>
          <a:xfrm>
            <a:off x="5333999" y="2893218"/>
            <a:ext cx="13716001" cy="7927850"/>
          </a:xfrm>
          <a:prstGeom prst="rect">
            <a:avLst/>
          </a:prstGeom>
        </p:spPr>
        <p:txBody>
          <a:bodyPr lIns="91439" tIns="45719" rIns="91439" bIns="45719">
            <a:noAutofit/>
          </a:bodyPr>
          <a:lstStyle/>
          <a:p>
            <a:pPr/>
          </a:p>
        </p:txBody>
      </p:sp>
      <p:sp>
        <p:nvSpPr>
          <p:cNvPr id="103" name="Slide Number"/>
          <p:cNvSpPr txBox="1"/>
          <p:nvPr>
            <p:ph type="sldNum" sz="quarter" idx="2"/>
          </p:nvPr>
        </p:nvSpPr>
        <p:spPr>
          <a:xfrm>
            <a:off x="12024449" y="10372725"/>
            <a:ext cx="330455" cy="311151"/>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xfrm>
            <a:off x="12024449" y="10372725"/>
            <a:ext cx="330455" cy="311151"/>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sz="quarter" idx="21"/>
          </p:nvPr>
        </p:nvSpPr>
        <p:spPr>
          <a:xfrm>
            <a:off x="7959327" y="2870365"/>
            <a:ext cx="9788670" cy="5657852"/>
          </a:xfrm>
          <a:prstGeom prst="rect">
            <a:avLst/>
          </a:prstGeom>
          <a:ln w="9525">
            <a:round/>
          </a:ln>
        </p:spPr>
        <p:txBody>
          <a:bodyPr lIns="91439" tIns="45719" rIns="91439" bIns="45719">
            <a:noAutofit/>
          </a:bodyPr>
          <a:lstStyle/>
          <a:p>
            <a:pPr/>
          </a:p>
        </p:txBody>
      </p:sp>
      <p:sp>
        <p:nvSpPr>
          <p:cNvPr id="21" name="Title Text"/>
          <p:cNvSpPr txBox="1"/>
          <p:nvPr>
            <p:ph type="title"/>
          </p:nvPr>
        </p:nvSpPr>
        <p:spPr>
          <a:xfrm>
            <a:off x="6677024" y="7850981"/>
            <a:ext cx="11037096" cy="1350170"/>
          </a:xfrm>
          <a:prstGeom prst="rect">
            <a:avLst/>
          </a:prstGeom>
        </p:spPr>
        <p:txBody>
          <a:bodyPr/>
          <a:lstStyle/>
          <a:p>
            <a:pPr/>
            <a:r>
              <a:t>Title Text</a:t>
            </a:r>
          </a:p>
        </p:txBody>
      </p:sp>
      <p:sp>
        <p:nvSpPr>
          <p:cNvPr id="22" name="Body Level One…"/>
          <p:cNvSpPr txBox="1"/>
          <p:nvPr>
            <p:ph type="body" sz="quarter" idx="1"/>
          </p:nvPr>
        </p:nvSpPr>
        <p:spPr>
          <a:xfrm>
            <a:off x="6677024" y="9272587"/>
            <a:ext cx="11037096" cy="100727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12024449" y="10372725"/>
            <a:ext cx="330455" cy="311151"/>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6677024" y="5250656"/>
            <a:ext cx="11037096" cy="3214689"/>
          </a:xfrm>
          <a:prstGeom prst="rect">
            <a:avLst/>
          </a:prstGeom>
        </p:spPr>
        <p:txBody>
          <a:bodyPr anchor="ctr"/>
          <a:lstStyle/>
          <a:p>
            <a:pPr/>
            <a:r>
              <a:t>Title Text</a:t>
            </a:r>
          </a:p>
        </p:txBody>
      </p:sp>
      <p:sp>
        <p:nvSpPr>
          <p:cNvPr id="31" name="Slide Number"/>
          <p:cNvSpPr txBox="1"/>
          <p:nvPr>
            <p:ph type="sldNum" sz="quarter" idx="2"/>
          </p:nvPr>
        </p:nvSpPr>
        <p:spPr>
          <a:xfrm>
            <a:off x="12024449" y="10372725"/>
            <a:ext cx="330455" cy="311151"/>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butterfly-and-leaf_3000x1734.jpeg"/>
          <p:cNvSpPr/>
          <p:nvPr>
            <p:ph type="pic" sz="half" idx="21"/>
          </p:nvPr>
        </p:nvSpPr>
        <p:spPr>
          <a:xfrm>
            <a:off x="11257165" y="3312317"/>
            <a:ext cx="11395395" cy="6586541"/>
          </a:xfrm>
          <a:prstGeom prst="rect">
            <a:avLst/>
          </a:prstGeom>
          <a:ln w="9525">
            <a:round/>
          </a:ln>
        </p:spPr>
        <p:txBody>
          <a:bodyPr lIns="91439" tIns="45719" rIns="91439" bIns="45719">
            <a:noAutofit/>
          </a:bodyPr>
          <a:lstStyle/>
          <a:p>
            <a:pPr/>
          </a:p>
        </p:txBody>
      </p:sp>
      <p:sp>
        <p:nvSpPr>
          <p:cNvPr id="39" name="Title Text"/>
          <p:cNvSpPr txBox="1"/>
          <p:nvPr>
            <p:ph type="title"/>
          </p:nvPr>
        </p:nvSpPr>
        <p:spPr>
          <a:xfrm>
            <a:off x="5734049" y="4114799"/>
            <a:ext cx="7900989" cy="2614614"/>
          </a:xfrm>
          <a:prstGeom prst="rect">
            <a:avLst/>
          </a:prstGeom>
        </p:spPr>
        <p:txBody>
          <a:bodyPr/>
          <a:lstStyle>
            <a:lvl1pPr>
              <a:defRPr sz="10600"/>
            </a:lvl1pPr>
          </a:lstStyle>
          <a:p>
            <a:pPr/>
            <a:r>
              <a:t>Title Text</a:t>
            </a:r>
          </a:p>
        </p:txBody>
      </p:sp>
      <p:sp>
        <p:nvSpPr>
          <p:cNvPr id="40" name="Body Level One…"/>
          <p:cNvSpPr txBox="1"/>
          <p:nvPr>
            <p:ph type="body" sz="quarter" idx="1"/>
          </p:nvPr>
        </p:nvSpPr>
        <p:spPr>
          <a:xfrm>
            <a:off x="5734049" y="6786562"/>
            <a:ext cx="7900989" cy="294322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xfrm>
            <a:off x="12024449" y="10372725"/>
            <a:ext cx="330455" cy="311151"/>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xfrm>
            <a:off x="6677024" y="3200399"/>
            <a:ext cx="11037096" cy="1928814"/>
          </a:xfrm>
          <a:prstGeom prst="rect">
            <a:avLst/>
          </a:prstGeom>
        </p:spPr>
        <p:txBody>
          <a:bodyPr anchor="ctr"/>
          <a:lstStyle>
            <a:lvl1pPr>
              <a:defRPr sz="10600"/>
            </a:lvl1pPr>
          </a:lstStyle>
          <a:p>
            <a:pPr/>
            <a:r>
              <a:t>Title Text</a:t>
            </a:r>
          </a:p>
        </p:txBody>
      </p:sp>
      <p:sp>
        <p:nvSpPr>
          <p:cNvPr id="49" name="Slide Number"/>
          <p:cNvSpPr txBox="1"/>
          <p:nvPr>
            <p:ph type="sldNum" sz="quarter" idx="2"/>
          </p:nvPr>
        </p:nvSpPr>
        <p:spPr>
          <a:xfrm>
            <a:off x="12024449" y="10372725"/>
            <a:ext cx="330455" cy="311151"/>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xfrm>
            <a:off x="6677024" y="3200399"/>
            <a:ext cx="11037096" cy="1928814"/>
          </a:xfrm>
          <a:prstGeom prst="rect">
            <a:avLst/>
          </a:prstGeom>
        </p:spPr>
        <p:txBody>
          <a:bodyPr anchor="ctr"/>
          <a:lstStyle>
            <a:lvl1pPr>
              <a:defRPr sz="10600"/>
            </a:lvl1pPr>
          </a:lstStyle>
          <a:p>
            <a:pPr/>
            <a:r>
              <a:t>Title Text</a:t>
            </a:r>
          </a:p>
        </p:txBody>
      </p:sp>
      <p:sp>
        <p:nvSpPr>
          <p:cNvPr id="57" name="Body Level One…"/>
          <p:cNvSpPr txBox="1"/>
          <p:nvPr>
            <p:ph type="body" sz="quarter" idx="1"/>
          </p:nvPr>
        </p:nvSpPr>
        <p:spPr>
          <a:xfrm>
            <a:off x="6677024" y="5193506"/>
            <a:ext cx="11037096" cy="4521995"/>
          </a:xfrm>
          <a:prstGeom prst="rect">
            <a:avLst/>
          </a:prstGeom>
        </p:spPr>
        <p:txBody>
          <a:bodyPr anchor="ctr"/>
          <a:lstStyle>
            <a:lvl1pPr marL="805656" indent="-805656" algn="l">
              <a:spcBef>
                <a:spcPts val="5900"/>
              </a:spcBef>
              <a:buSzPct val="47000"/>
              <a:buBlip>
                <a:blip r:embed="rId2"/>
              </a:buBlip>
              <a:defRPr sz="5800"/>
            </a:lvl1pPr>
            <a:lvl2pPr marL="1694656" indent="-805656" algn="l">
              <a:spcBef>
                <a:spcPts val="5900"/>
              </a:spcBef>
              <a:buSzPct val="47000"/>
              <a:buBlip>
                <a:blip r:embed="rId2"/>
              </a:buBlip>
              <a:defRPr sz="5800"/>
            </a:lvl2pPr>
            <a:lvl3pPr marL="2583656" indent="-805656" algn="l">
              <a:spcBef>
                <a:spcPts val="5900"/>
              </a:spcBef>
              <a:buSzPct val="47000"/>
              <a:buBlip>
                <a:blip r:embed="rId2"/>
              </a:buBlip>
              <a:defRPr sz="5800"/>
            </a:lvl3pPr>
            <a:lvl4pPr marL="3472656" indent="-805656" algn="l">
              <a:spcBef>
                <a:spcPts val="5900"/>
              </a:spcBef>
              <a:buSzPct val="47000"/>
              <a:buBlip>
                <a:blip r:embed="rId2"/>
              </a:buBlip>
              <a:defRPr sz="5800"/>
            </a:lvl4pPr>
            <a:lvl5pPr marL="4361656" indent="-805656" algn="l">
              <a:spcBef>
                <a:spcPts val="5900"/>
              </a:spcBef>
              <a:buSzPct val="47000"/>
              <a:buBlip>
                <a:blip r:embed="rId2"/>
              </a:buBlip>
              <a:defRPr sz="58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xfrm>
            <a:off x="12024449" y="10372725"/>
            <a:ext cx="330455" cy="311151"/>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butterfly-and-leaf_3000x1734.jpeg"/>
          <p:cNvSpPr/>
          <p:nvPr>
            <p:ph type="pic" sz="quarter" idx="21"/>
          </p:nvPr>
        </p:nvSpPr>
        <p:spPr>
          <a:xfrm>
            <a:off x="10913824" y="4767745"/>
            <a:ext cx="9222584" cy="5330654"/>
          </a:xfrm>
          <a:prstGeom prst="rect">
            <a:avLst/>
          </a:prstGeom>
          <a:ln w="9525">
            <a:round/>
          </a:ln>
        </p:spPr>
        <p:txBody>
          <a:bodyPr lIns="91439" tIns="45719" rIns="91439" bIns="45719">
            <a:noAutofit/>
          </a:bodyPr>
          <a:lstStyle/>
          <a:p>
            <a:pPr/>
          </a:p>
        </p:txBody>
      </p:sp>
      <p:sp>
        <p:nvSpPr>
          <p:cNvPr id="66" name="Title Text"/>
          <p:cNvSpPr txBox="1"/>
          <p:nvPr>
            <p:ph type="title"/>
          </p:nvPr>
        </p:nvSpPr>
        <p:spPr>
          <a:xfrm>
            <a:off x="6677024" y="3200399"/>
            <a:ext cx="11037096" cy="1928814"/>
          </a:xfrm>
          <a:prstGeom prst="rect">
            <a:avLst/>
          </a:prstGeom>
        </p:spPr>
        <p:txBody>
          <a:bodyPr anchor="ctr"/>
          <a:lstStyle>
            <a:lvl1pPr>
              <a:defRPr sz="10600"/>
            </a:lvl1pPr>
          </a:lstStyle>
          <a:p>
            <a:pPr/>
            <a:r>
              <a:t>Title Text</a:t>
            </a:r>
          </a:p>
        </p:txBody>
      </p:sp>
      <p:sp>
        <p:nvSpPr>
          <p:cNvPr id="67" name="Body Level One…"/>
          <p:cNvSpPr txBox="1"/>
          <p:nvPr>
            <p:ph type="body" sz="quarter" idx="1"/>
          </p:nvPr>
        </p:nvSpPr>
        <p:spPr>
          <a:xfrm>
            <a:off x="6677024" y="5193506"/>
            <a:ext cx="5750720" cy="4521995"/>
          </a:xfrm>
          <a:prstGeom prst="rect">
            <a:avLst/>
          </a:prstGeom>
        </p:spPr>
        <p:txBody>
          <a:bodyPr anchor="ctr"/>
          <a:lstStyle>
            <a:lvl1pPr marL="592327" indent="-592327" algn="l">
              <a:spcBef>
                <a:spcPts val="5300"/>
              </a:spcBef>
              <a:buSzPct val="50000"/>
              <a:buBlip>
                <a:blip r:embed="rId2"/>
              </a:buBlip>
              <a:defRPr sz="4400"/>
            </a:lvl1pPr>
            <a:lvl2pPr marL="1265427" indent="-592327" algn="l">
              <a:spcBef>
                <a:spcPts val="5300"/>
              </a:spcBef>
              <a:buSzPct val="50000"/>
              <a:buBlip>
                <a:blip r:embed="rId2"/>
              </a:buBlip>
              <a:defRPr sz="4400"/>
            </a:lvl2pPr>
            <a:lvl3pPr marL="1938527" indent="-592327" algn="l">
              <a:spcBef>
                <a:spcPts val="5300"/>
              </a:spcBef>
              <a:buSzPct val="50000"/>
              <a:buBlip>
                <a:blip r:embed="rId2"/>
              </a:buBlip>
              <a:defRPr sz="4400"/>
            </a:lvl3pPr>
            <a:lvl4pPr marL="2611627" indent="-592327" algn="l">
              <a:spcBef>
                <a:spcPts val="5300"/>
              </a:spcBef>
              <a:buSzPct val="50000"/>
              <a:buBlip>
                <a:blip r:embed="rId2"/>
              </a:buBlip>
              <a:defRPr sz="4400"/>
            </a:lvl4pPr>
            <a:lvl5pPr marL="3284728" indent="-592328" algn="l">
              <a:spcBef>
                <a:spcPts val="5300"/>
              </a:spcBef>
              <a:buSzPct val="50000"/>
              <a:buBlip>
                <a:blip r:embed="rId2"/>
              </a:buBlip>
              <a:defRPr sz="44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12024449" y="10372725"/>
            <a:ext cx="330455" cy="311151"/>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sz="quarter" idx="1"/>
          </p:nvPr>
        </p:nvSpPr>
        <p:spPr>
          <a:xfrm>
            <a:off x="6677024" y="4007643"/>
            <a:ext cx="11037096" cy="5715001"/>
          </a:xfrm>
          <a:prstGeom prst="rect">
            <a:avLst/>
          </a:prstGeom>
        </p:spPr>
        <p:txBody>
          <a:bodyPr anchor="ctr"/>
          <a:lstStyle>
            <a:lvl1pPr marL="805656" indent="-805656" algn="l">
              <a:spcBef>
                <a:spcPts val="5900"/>
              </a:spcBef>
              <a:buSzPct val="47000"/>
              <a:buBlip>
                <a:blip r:embed="rId2"/>
              </a:buBlip>
              <a:defRPr sz="5800"/>
            </a:lvl1pPr>
            <a:lvl2pPr marL="1694656" indent="-805656" algn="l">
              <a:spcBef>
                <a:spcPts val="5900"/>
              </a:spcBef>
              <a:buSzPct val="47000"/>
              <a:buBlip>
                <a:blip r:embed="rId2"/>
              </a:buBlip>
              <a:defRPr sz="5800"/>
            </a:lvl2pPr>
            <a:lvl3pPr marL="2583656" indent="-805656" algn="l">
              <a:spcBef>
                <a:spcPts val="5900"/>
              </a:spcBef>
              <a:buSzPct val="47000"/>
              <a:buBlip>
                <a:blip r:embed="rId2"/>
              </a:buBlip>
              <a:defRPr sz="5800"/>
            </a:lvl3pPr>
            <a:lvl4pPr marL="3472656" indent="-805656" algn="l">
              <a:spcBef>
                <a:spcPts val="5900"/>
              </a:spcBef>
              <a:buSzPct val="47000"/>
              <a:buBlip>
                <a:blip r:embed="rId2"/>
              </a:buBlip>
              <a:defRPr sz="5800"/>
            </a:lvl4pPr>
            <a:lvl5pPr marL="4361656" indent="-805656" algn="l">
              <a:spcBef>
                <a:spcPts val="5900"/>
              </a:spcBef>
              <a:buSzPct val="47000"/>
              <a:buBlip>
                <a:blip r:embed="rId2"/>
              </a:buBlip>
              <a:defRPr sz="58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xfrm>
            <a:off x="12024449" y="10372725"/>
            <a:ext cx="330455" cy="311151"/>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21"/>
          </p:nvPr>
        </p:nvSpPr>
        <p:spPr>
          <a:xfrm rot="21600000">
            <a:off x="11616411" y="1871662"/>
            <a:ext cx="8040441" cy="8040420"/>
          </a:xfrm>
          <a:prstGeom prst="rect">
            <a:avLst/>
          </a:prstGeom>
          <a:ln w="9525">
            <a:round/>
          </a:ln>
        </p:spPr>
        <p:txBody>
          <a:bodyPr lIns="91439" tIns="45719" rIns="91439" bIns="45719">
            <a:noAutofit/>
          </a:bodyPr>
          <a:lstStyle/>
          <a:p>
            <a:pPr/>
          </a:p>
        </p:txBody>
      </p:sp>
      <p:sp>
        <p:nvSpPr>
          <p:cNvPr id="84" name="Image"/>
          <p:cNvSpPr/>
          <p:nvPr>
            <p:ph type="pic" sz="quarter" idx="22"/>
          </p:nvPr>
        </p:nvSpPr>
        <p:spPr>
          <a:xfrm rot="21600000">
            <a:off x="12806878" y="6539958"/>
            <a:ext cx="7452737" cy="4307683"/>
          </a:xfrm>
          <a:prstGeom prst="rect">
            <a:avLst/>
          </a:prstGeom>
          <a:ln w="9525">
            <a:round/>
          </a:ln>
        </p:spPr>
        <p:txBody>
          <a:bodyPr lIns="91439" tIns="45719" rIns="91439" bIns="45719">
            <a:noAutofit/>
          </a:bodyPr>
          <a:lstStyle/>
          <a:p>
            <a:pPr/>
          </a:p>
        </p:txBody>
      </p:sp>
      <p:sp>
        <p:nvSpPr>
          <p:cNvPr id="85" name="Image"/>
          <p:cNvSpPr/>
          <p:nvPr>
            <p:ph type="pic" sz="half" idx="23"/>
          </p:nvPr>
        </p:nvSpPr>
        <p:spPr>
          <a:xfrm>
            <a:off x="5648324" y="1343024"/>
            <a:ext cx="8472489" cy="11158540"/>
          </a:xfrm>
          <a:prstGeom prst="rect">
            <a:avLst/>
          </a:prstGeom>
          <a:ln w="9525">
            <a:round/>
          </a:ln>
        </p:spPr>
        <p:txBody>
          <a:bodyPr lIns="91439" tIns="45719" rIns="91439" bIns="45719">
            <a:noAutofit/>
          </a:bodyPr>
          <a:lstStyle/>
          <a:p>
            <a:pPr/>
          </a:p>
        </p:txBody>
      </p:sp>
      <p:sp>
        <p:nvSpPr>
          <p:cNvPr id="86" name="Slide Number"/>
          <p:cNvSpPr txBox="1"/>
          <p:nvPr>
            <p:ph type="sldNum" sz="quarter" idx="2"/>
          </p:nvPr>
        </p:nvSpPr>
        <p:spPr>
          <a:xfrm>
            <a:off x="12024449" y="10372725"/>
            <a:ext cx="330455" cy="311151"/>
          </a:xfrm>
          <a:prstGeom prst="rect">
            <a:avLst/>
          </a:prstGeom>
        </p:spPr>
        <p:txBody>
          <a:bodyPr anchor="t"/>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6677024" y="4514849"/>
            <a:ext cx="11037096" cy="2207420"/>
          </a:xfrm>
          <a:prstGeom prst="rect">
            <a:avLst/>
          </a:prstGeom>
          <a:ln w="3175">
            <a:miter lim="400000"/>
          </a:ln>
          <a:extLst>
            <a:ext uri="{C572A759-6A51-4108-AA02-DFA0A04FC94B}">
              <ma14:wrappingTextBoxFlag xmlns:ma14="http://schemas.microsoft.com/office/mac/drawingml/2011/main" val="1"/>
            </a:ext>
          </a:extLst>
        </p:spPr>
        <p:txBody>
          <a:bodyPr lIns="28575" tIns="28575" rIns="28575" bIns="28575" anchor="b">
            <a:normAutofit fontScale="100000" lnSpcReduction="0"/>
          </a:bodyPr>
          <a:lstStyle/>
          <a:p>
            <a:pPr/>
            <a:r>
              <a:t>Title Text</a:t>
            </a:r>
          </a:p>
        </p:txBody>
      </p:sp>
      <p:sp>
        <p:nvSpPr>
          <p:cNvPr id="3" name="Body Level One…"/>
          <p:cNvSpPr txBox="1"/>
          <p:nvPr>
            <p:ph type="body" idx="1"/>
          </p:nvPr>
        </p:nvSpPr>
        <p:spPr>
          <a:xfrm>
            <a:off x="6677024" y="6965156"/>
            <a:ext cx="11037096" cy="1007270"/>
          </a:xfrm>
          <a:prstGeom prst="rect">
            <a:avLst/>
          </a:prstGeom>
          <a:ln w="3175">
            <a:miter lim="400000"/>
          </a:ln>
          <a:extLst>
            <a:ext uri="{C572A759-6A51-4108-AA02-DFA0A04FC94B}">
              <ma14:wrappingTextBoxFlag xmlns:ma14="http://schemas.microsoft.com/office/mac/drawingml/2011/main" val="1"/>
            </a:ext>
          </a:extLst>
        </p:spPr>
        <p:txBody>
          <a:bodyPr lIns="28575" tIns="28575" rIns="28575" bIns="28575">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2024449" y="10304462"/>
            <a:ext cx="330455" cy="311151"/>
          </a:xfrm>
          <a:prstGeom prst="rect">
            <a:avLst/>
          </a:prstGeom>
          <a:ln w="3175">
            <a:miter lim="400000"/>
          </a:ln>
        </p:spPr>
        <p:txBody>
          <a:bodyPr wrap="none" lIns="28575" tIns="28575" rIns="28575" bIns="28575" anchor="b">
            <a:spAutoFit/>
          </a:bodyPr>
          <a:lstStyle>
            <a:lvl1pPr>
              <a:defRPr sz="1800">
                <a:solidFill>
                  <a:srgbClr val="868686"/>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2600" u="none">
          <a:solidFill>
            <a:srgbClr val="45A7DE"/>
          </a:solidFill>
          <a:uFillTx/>
          <a:latin typeface="+mn-lt"/>
          <a:ea typeface="+mn-ea"/>
          <a:cs typeface="+mn-cs"/>
          <a:sym typeface="Marker Felt"/>
        </a:defRPr>
      </a:lvl1pPr>
      <a:lvl2pPr marL="0" marR="0" indent="0" algn="ctr" defTabSz="825500" rtl="0" latinLnBrk="0">
        <a:lnSpc>
          <a:spcPct val="100000"/>
        </a:lnSpc>
        <a:spcBef>
          <a:spcPts val="0"/>
        </a:spcBef>
        <a:spcAft>
          <a:spcPts val="0"/>
        </a:spcAft>
        <a:buClrTx/>
        <a:buSzTx/>
        <a:buFontTx/>
        <a:buNone/>
        <a:tabLst/>
        <a:defRPr b="0" baseline="0" cap="none" i="0" spc="0" strike="noStrike" sz="12600" u="none">
          <a:solidFill>
            <a:srgbClr val="45A7DE"/>
          </a:solidFill>
          <a:uFillTx/>
          <a:latin typeface="+mn-lt"/>
          <a:ea typeface="+mn-ea"/>
          <a:cs typeface="+mn-cs"/>
          <a:sym typeface="Marker Felt"/>
        </a:defRPr>
      </a:lvl2pPr>
      <a:lvl3pPr marL="0" marR="0" indent="0" algn="ctr" defTabSz="825500" rtl="0" latinLnBrk="0">
        <a:lnSpc>
          <a:spcPct val="100000"/>
        </a:lnSpc>
        <a:spcBef>
          <a:spcPts val="0"/>
        </a:spcBef>
        <a:spcAft>
          <a:spcPts val="0"/>
        </a:spcAft>
        <a:buClrTx/>
        <a:buSzTx/>
        <a:buFontTx/>
        <a:buNone/>
        <a:tabLst/>
        <a:defRPr b="0" baseline="0" cap="none" i="0" spc="0" strike="noStrike" sz="12600" u="none">
          <a:solidFill>
            <a:srgbClr val="45A7DE"/>
          </a:solidFill>
          <a:uFillTx/>
          <a:latin typeface="+mn-lt"/>
          <a:ea typeface="+mn-ea"/>
          <a:cs typeface="+mn-cs"/>
          <a:sym typeface="Marker Felt"/>
        </a:defRPr>
      </a:lvl3pPr>
      <a:lvl4pPr marL="0" marR="0" indent="0" algn="ctr" defTabSz="825500" rtl="0" latinLnBrk="0">
        <a:lnSpc>
          <a:spcPct val="100000"/>
        </a:lnSpc>
        <a:spcBef>
          <a:spcPts val="0"/>
        </a:spcBef>
        <a:spcAft>
          <a:spcPts val="0"/>
        </a:spcAft>
        <a:buClrTx/>
        <a:buSzTx/>
        <a:buFontTx/>
        <a:buNone/>
        <a:tabLst/>
        <a:defRPr b="0" baseline="0" cap="none" i="0" spc="0" strike="noStrike" sz="12600" u="none">
          <a:solidFill>
            <a:srgbClr val="45A7DE"/>
          </a:solidFill>
          <a:uFillTx/>
          <a:latin typeface="+mn-lt"/>
          <a:ea typeface="+mn-ea"/>
          <a:cs typeface="+mn-cs"/>
          <a:sym typeface="Marker Felt"/>
        </a:defRPr>
      </a:lvl4pPr>
      <a:lvl5pPr marL="0" marR="0" indent="0" algn="ctr" defTabSz="825500" rtl="0" latinLnBrk="0">
        <a:lnSpc>
          <a:spcPct val="100000"/>
        </a:lnSpc>
        <a:spcBef>
          <a:spcPts val="0"/>
        </a:spcBef>
        <a:spcAft>
          <a:spcPts val="0"/>
        </a:spcAft>
        <a:buClrTx/>
        <a:buSzTx/>
        <a:buFontTx/>
        <a:buNone/>
        <a:tabLst/>
        <a:defRPr b="0" baseline="0" cap="none" i="0" spc="0" strike="noStrike" sz="12600" u="none">
          <a:solidFill>
            <a:srgbClr val="45A7DE"/>
          </a:solidFill>
          <a:uFillTx/>
          <a:latin typeface="+mn-lt"/>
          <a:ea typeface="+mn-ea"/>
          <a:cs typeface="+mn-cs"/>
          <a:sym typeface="Marker Felt"/>
        </a:defRPr>
      </a:lvl5pPr>
      <a:lvl6pPr marL="0" marR="0" indent="0" algn="ctr" defTabSz="825500" rtl="0" latinLnBrk="0">
        <a:lnSpc>
          <a:spcPct val="100000"/>
        </a:lnSpc>
        <a:spcBef>
          <a:spcPts val="0"/>
        </a:spcBef>
        <a:spcAft>
          <a:spcPts val="0"/>
        </a:spcAft>
        <a:buClrTx/>
        <a:buSzTx/>
        <a:buFontTx/>
        <a:buNone/>
        <a:tabLst/>
        <a:defRPr b="0" baseline="0" cap="none" i="0" spc="0" strike="noStrike" sz="12600" u="none">
          <a:solidFill>
            <a:srgbClr val="45A7DE"/>
          </a:solidFill>
          <a:uFillTx/>
          <a:latin typeface="+mn-lt"/>
          <a:ea typeface="+mn-ea"/>
          <a:cs typeface="+mn-cs"/>
          <a:sym typeface="Marker Felt"/>
        </a:defRPr>
      </a:lvl6pPr>
      <a:lvl7pPr marL="0" marR="0" indent="0" algn="ctr" defTabSz="825500" rtl="0" latinLnBrk="0">
        <a:lnSpc>
          <a:spcPct val="100000"/>
        </a:lnSpc>
        <a:spcBef>
          <a:spcPts val="0"/>
        </a:spcBef>
        <a:spcAft>
          <a:spcPts val="0"/>
        </a:spcAft>
        <a:buClrTx/>
        <a:buSzTx/>
        <a:buFontTx/>
        <a:buNone/>
        <a:tabLst/>
        <a:defRPr b="0" baseline="0" cap="none" i="0" spc="0" strike="noStrike" sz="12600" u="none">
          <a:solidFill>
            <a:srgbClr val="45A7DE"/>
          </a:solidFill>
          <a:uFillTx/>
          <a:latin typeface="+mn-lt"/>
          <a:ea typeface="+mn-ea"/>
          <a:cs typeface="+mn-cs"/>
          <a:sym typeface="Marker Felt"/>
        </a:defRPr>
      </a:lvl7pPr>
      <a:lvl8pPr marL="0" marR="0" indent="0" algn="ctr" defTabSz="825500" rtl="0" latinLnBrk="0">
        <a:lnSpc>
          <a:spcPct val="100000"/>
        </a:lnSpc>
        <a:spcBef>
          <a:spcPts val="0"/>
        </a:spcBef>
        <a:spcAft>
          <a:spcPts val="0"/>
        </a:spcAft>
        <a:buClrTx/>
        <a:buSzTx/>
        <a:buFontTx/>
        <a:buNone/>
        <a:tabLst/>
        <a:defRPr b="0" baseline="0" cap="none" i="0" spc="0" strike="noStrike" sz="12600" u="none">
          <a:solidFill>
            <a:srgbClr val="45A7DE"/>
          </a:solidFill>
          <a:uFillTx/>
          <a:latin typeface="+mn-lt"/>
          <a:ea typeface="+mn-ea"/>
          <a:cs typeface="+mn-cs"/>
          <a:sym typeface="Marker Felt"/>
        </a:defRPr>
      </a:lvl8pPr>
      <a:lvl9pPr marL="0" marR="0" indent="0" algn="ctr" defTabSz="825500" rtl="0" latinLnBrk="0">
        <a:lnSpc>
          <a:spcPct val="100000"/>
        </a:lnSpc>
        <a:spcBef>
          <a:spcPts val="0"/>
        </a:spcBef>
        <a:spcAft>
          <a:spcPts val="0"/>
        </a:spcAft>
        <a:buClrTx/>
        <a:buSzTx/>
        <a:buFontTx/>
        <a:buNone/>
        <a:tabLst/>
        <a:defRPr b="0" baseline="0" cap="none" i="0" spc="0" strike="noStrike" sz="12600" u="none">
          <a:solidFill>
            <a:srgbClr val="45A7DE"/>
          </a:solidFill>
          <a:uFillTx/>
          <a:latin typeface="+mn-lt"/>
          <a:ea typeface="+mn-ea"/>
          <a:cs typeface="+mn-cs"/>
          <a:sym typeface="Marker Felt"/>
        </a:defRPr>
      </a:lvl9pPr>
    </p:titleStyle>
    <p:bodyStyle>
      <a:lvl1pPr marL="0" marR="0" indent="0" algn="ctr" defTabSz="825500" rtl="0" latinLnBrk="0">
        <a:lnSpc>
          <a:spcPct val="100000"/>
        </a:lnSpc>
        <a:spcBef>
          <a:spcPts val="0"/>
        </a:spcBef>
        <a:spcAft>
          <a:spcPts val="0"/>
        </a:spcAft>
        <a:buClrTx/>
        <a:buSzTx/>
        <a:buFontTx/>
        <a:buNone/>
        <a:tabLst/>
        <a:defRPr b="0" baseline="0" cap="none" i="0" spc="0" strike="noStrike" sz="5000" u="none">
          <a:solidFill>
            <a:srgbClr val="858585"/>
          </a:solidFill>
          <a:uFillTx/>
          <a:latin typeface="+mn-lt"/>
          <a:ea typeface="+mn-ea"/>
          <a:cs typeface="+mn-cs"/>
          <a:sym typeface="Marker Felt"/>
        </a:defRPr>
      </a:lvl1pPr>
      <a:lvl2pPr marL="0" marR="0" indent="0" algn="ctr" defTabSz="825500" rtl="0" latinLnBrk="0">
        <a:lnSpc>
          <a:spcPct val="100000"/>
        </a:lnSpc>
        <a:spcBef>
          <a:spcPts val="0"/>
        </a:spcBef>
        <a:spcAft>
          <a:spcPts val="0"/>
        </a:spcAft>
        <a:buClrTx/>
        <a:buSzTx/>
        <a:buFontTx/>
        <a:buNone/>
        <a:tabLst/>
        <a:defRPr b="0" baseline="0" cap="none" i="0" spc="0" strike="noStrike" sz="5000" u="none">
          <a:solidFill>
            <a:srgbClr val="858585"/>
          </a:solidFill>
          <a:uFillTx/>
          <a:latin typeface="+mn-lt"/>
          <a:ea typeface="+mn-ea"/>
          <a:cs typeface="+mn-cs"/>
          <a:sym typeface="Marker Felt"/>
        </a:defRPr>
      </a:lvl2pPr>
      <a:lvl3pPr marL="0" marR="0" indent="0" algn="ctr" defTabSz="825500" rtl="0" latinLnBrk="0">
        <a:lnSpc>
          <a:spcPct val="100000"/>
        </a:lnSpc>
        <a:spcBef>
          <a:spcPts val="0"/>
        </a:spcBef>
        <a:spcAft>
          <a:spcPts val="0"/>
        </a:spcAft>
        <a:buClrTx/>
        <a:buSzTx/>
        <a:buFontTx/>
        <a:buNone/>
        <a:tabLst/>
        <a:defRPr b="0" baseline="0" cap="none" i="0" spc="0" strike="noStrike" sz="5000" u="none">
          <a:solidFill>
            <a:srgbClr val="858585"/>
          </a:solidFill>
          <a:uFillTx/>
          <a:latin typeface="+mn-lt"/>
          <a:ea typeface="+mn-ea"/>
          <a:cs typeface="+mn-cs"/>
          <a:sym typeface="Marker Felt"/>
        </a:defRPr>
      </a:lvl3pPr>
      <a:lvl4pPr marL="0" marR="0" indent="0" algn="ctr" defTabSz="825500" rtl="0" latinLnBrk="0">
        <a:lnSpc>
          <a:spcPct val="100000"/>
        </a:lnSpc>
        <a:spcBef>
          <a:spcPts val="0"/>
        </a:spcBef>
        <a:spcAft>
          <a:spcPts val="0"/>
        </a:spcAft>
        <a:buClrTx/>
        <a:buSzTx/>
        <a:buFontTx/>
        <a:buNone/>
        <a:tabLst/>
        <a:defRPr b="0" baseline="0" cap="none" i="0" spc="0" strike="noStrike" sz="5000" u="none">
          <a:solidFill>
            <a:srgbClr val="858585"/>
          </a:solidFill>
          <a:uFillTx/>
          <a:latin typeface="+mn-lt"/>
          <a:ea typeface="+mn-ea"/>
          <a:cs typeface="+mn-cs"/>
          <a:sym typeface="Marker Felt"/>
        </a:defRPr>
      </a:lvl4pPr>
      <a:lvl5pPr marL="0" marR="0" indent="0" algn="ctr" defTabSz="825500" rtl="0" latinLnBrk="0">
        <a:lnSpc>
          <a:spcPct val="100000"/>
        </a:lnSpc>
        <a:spcBef>
          <a:spcPts val="0"/>
        </a:spcBef>
        <a:spcAft>
          <a:spcPts val="0"/>
        </a:spcAft>
        <a:buClrTx/>
        <a:buSzTx/>
        <a:buFontTx/>
        <a:buNone/>
        <a:tabLst/>
        <a:defRPr b="0" baseline="0" cap="none" i="0" spc="0" strike="noStrike" sz="5000" u="none">
          <a:solidFill>
            <a:srgbClr val="858585"/>
          </a:solidFill>
          <a:uFillTx/>
          <a:latin typeface="+mn-lt"/>
          <a:ea typeface="+mn-ea"/>
          <a:cs typeface="+mn-cs"/>
          <a:sym typeface="Marker Felt"/>
        </a:defRPr>
      </a:lvl5pPr>
      <a:lvl6pPr marL="0" marR="0" indent="355600" algn="ctr" defTabSz="825500" rtl="0" latinLnBrk="0">
        <a:lnSpc>
          <a:spcPct val="100000"/>
        </a:lnSpc>
        <a:spcBef>
          <a:spcPts val="0"/>
        </a:spcBef>
        <a:spcAft>
          <a:spcPts val="0"/>
        </a:spcAft>
        <a:buClrTx/>
        <a:buSzTx/>
        <a:buFontTx/>
        <a:buNone/>
        <a:tabLst/>
        <a:defRPr b="0" baseline="0" cap="none" i="0" spc="0" strike="noStrike" sz="5000" u="none">
          <a:solidFill>
            <a:srgbClr val="858585"/>
          </a:solidFill>
          <a:uFillTx/>
          <a:latin typeface="+mn-lt"/>
          <a:ea typeface="+mn-ea"/>
          <a:cs typeface="+mn-cs"/>
          <a:sym typeface="Marker Felt"/>
        </a:defRPr>
      </a:lvl6pPr>
      <a:lvl7pPr marL="0" marR="0" indent="711200" algn="ctr" defTabSz="825500" rtl="0" latinLnBrk="0">
        <a:lnSpc>
          <a:spcPct val="100000"/>
        </a:lnSpc>
        <a:spcBef>
          <a:spcPts val="0"/>
        </a:spcBef>
        <a:spcAft>
          <a:spcPts val="0"/>
        </a:spcAft>
        <a:buClrTx/>
        <a:buSzTx/>
        <a:buFontTx/>
        <a:buNone/>
        <a:tabLst/>
        <a:defRPr b="0" baseline="0" cap="none" i="0" spc="0" strike="noStrike" sz="5000" u="none">
          <a:solidFill>
            <a:srgbClr val="858585"/>
          </a:solidFill>
          <a:uFillTx/>
          <a:latin typeface="+mn-lt"/>
          <a:ea typeface="+mn-ea"/>
          <a:cs typeface="+mn-cs"/>
          <a:sym typeface="Marker Felt"/>
        </a:defRPr>
      </a:lvl7pPr>
      <a:lvl8pPr marL="0" marR="0" indent="1066800" algn="ctr" defTabSz="825500" rtl="0" latinLnBrk="0">
        <a:lnSpc>
          <a:spcPct val="100000"/>
        </a:lnSpc>
        <a:spcBef>
          <a:spcPts val="0"/>
        </a:spcBef>
        <a:spcAft>
          <a:spcPts val="0"/>
        </a:spcAft>
        <a:buClrTx/>
        <a:buSzTx/>
        <a:buFontTx/>
        <a:buNone/>
        <a:tabLst/>
        <a:defRPr b="0" baseline="0" cap="none" i="0" spc="0" strike="noStrike" sz="5000" u="none">
          <a:solidFill>
            <a:srgbClr val="858585"/>
          </a:solidFill>
          <a:uFillTx/>
          <a:latin typeface="+mn-lt"/>
          <a:ea typeface="+mn-ea"/>
          <a:cs typeface="+mn-cs"/>
          <a:sym typeface="Marker Felt"/>
        </a:defRPr>
      </a:lvl8pPr>
      <a:lvl9pPr marL="0" marR="0" indent="1422400" algn="ctr" defTabSz="825500" rtl="0" latinLnBrk="0">
        <a:lnSpc>
          <a:spcPct val="100000"/>
        </a:lnSpc>
        <a:spcBef>
          <a:spcPts val="0"/>
        </a:spcBef>
        <a:spcAft>
          <a:spcPts val="0"/>
        </a:spcAft>
        <a:buClrTx/>
        <a:buSzTx/>
        <a:buFontTx/>
        <a:buNone/>
        <a:tabLst/>
        <a:defRPr b="0" baseline="0" cap="none" i="0" spc="0" strike="noStrike" sz="5000" u="none">
          <a:solidFill>
            <a:srgbClr val="858585"/>
          </a:solidFill>
          <a:uFillTx/>
          <a:latin typeface="+mn-lt"/>
          <a:ea typeface="+mn-ea"/>
          <a:cs typeface="+mn-cs"/>
          <a:sym typeface="Marker Felt"/>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Marker Felt"/>
        </a:defRPr>
      </a:lvl1pPr>
      <a:lvl2pPr marL="0" marR="0" indent="228600" algn="ct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Marker Felt"/>
        </a:defRPr>
      </a:lvl2pPr>
      <a:lvl3pPr marL="0" marR="0" indent="457200" algn="ct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Marker Felt"/>
        </a:defRPr>
      </a:lvl3pPr>
      <a:lvl4pPr marL="0" marR="0" indent="685800" algn="ct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Marker Felt"/>
        </a:defRPr>
      </a:lvl4pPr>
      <a:lvl5pPr marL="0" marR="0" indent="914400" algn="ct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Marker Felt"/>
        </a:defRPr>
      </a:lvl5pPr>
      <a:lvl6pPr marL="0" marR="0" indent="1143000" algn="ct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Marker Felt"/>
        </a:defRPr>
      </a:lvl6pPr>
      <a:lvl7pPr marL="0" marR="0" indent="1371600" algn="ct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Marker Felt"/>
        </a:defRPr>
      </a:lvl7pPr>
      <a:lvl8pPr marL="0" marR="0" indent="1600200" algn="ct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Marker Felt"/>
        </a:defRPr>
      </a:lvl8pPr>
      <a:lvl9pPr marL="0" marR="0" indent="1828800" algn="ctr" defTabSz="8255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Marker Fe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video" Target="../media/media1.mov"/><Relationship Id="rId4" Type="http://schemas.microsoft.com/office/2007/relationships/media" Target="../media/media1.mov"/><Relationship Id="rId5"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0" Type="http://schemas.openxmlformats.org/officeDocument/2006/relationships/image" Target="../media/image22.png"/><Relationship Id="rId11" Type="http://schemas.openxmlformats.org/officeDocument/2006/relationships/image" Target="../media/image23.png"/><Relationship Id="rId12" Type="http://schemas.openxmlformats.org/officeDocument/2006/relationships/image" Target="../media/image24.png"/><Relationship Id="rId13" Type="http://schemas.openxmlformats.org/officeDocument/2006/relationships/image" Target="../media/image25.png"/><Relationship Id="rId14" Type="http://schemas.openxmlformats.org/officeDocument/2006/relationships/image" Target="../media/image26.png"/><Relationship Id="rId15" Type="http://schemas.openxmlformats.org/officeDocument/2006/relationships/image" Target="../media/image27.png"/><Relationship Id="rId16" Type="http://schemas.openxmlformats.org/officeDocument/2006/relationships/image" Target="../media/image28.png"/><Relationship Id="rId17" Type="http://schemas.openxmlformats.org/officeDocument/2006/relationships/image" Target="../media/image29.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30.png"/><Relationship Id="rId7" Type="http://schemas.openxmlformats.org/officeDocument/2006/relationships/image" Target="../media/image31.png"/><Relationship Id="rId8" Type="http://schemas.openxmlformats.org/officeDocument/2006/relationships/image" Target="../media/image32.png"/><Relationship Id="rId9" Type="http://schemas.openxmlformats.org/officeDocument/2006/relationships/image" Target="../media/image33.png"/><Relationship Id="rId10" Type="http://schemas.openxmlformats.org/officeDocument/2006/relationships/image" Target="../media/image34.png"/><Relationship Id="rId11" Type="http://schemas.openxmlformats.org/officeDocument/2006/relationships/image" Target="../media/image35.png"/><Relationship Id="rId12" Type="http://schemas.openxmlformats.org/officeDocument/2006/relationships/image" Target="../media/image36.png"/><Relationship Id="rId13" Type="http://schemas.openxmlformats.org/officeDocument/2006/relationships/image" Target="../media/image37.png"/><Relationship Id="rId14" Type="http://schemas.openxmlformats.org/officeDocument/2006/relationships/image" Target="../media/image6.png"/><Relationship Id="rId15" Type="http://schemas.openxmlformats.org/officeDocument/2006/relationships/image" Target="../media/image7.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38.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43.png"/><Relationship Id="rId24" Type="http://schemas.openxmlformats.org/officeDocument/2006/relationships/image" Target="../media/image44.png"/><Relationship Id="rId25" Type="http://schemas.openxmlformats.org/officeDocument/2006/relationships/image" Target="../media/image45.png"/><Relationship Id="rId26" Type="http://schemas.openxmlformats.org/officeDocument/2006/relationships/image" Target="../media/image46.png"/><Relationship Id="rId27" Type="http://schemas.openxmlformats.org/officeDocument/2006/relationships/image" Target="../media/image47.png"/><Relationship Id="rId28" Type="http://schemas.openxmlformats.org/officeDocument/2006/relationships/image" Target="../media/image48.png"/><Relationship Id="rId29" Type="http://schemas.openxmlformats.org/officeDocument/2006/relationships/image" Target="../media/image49.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55.png"/><Relationship Id="rId9" Type="http://schemas.openxmlformats.org/officeDocument/2006/relationships/image" Target="../media/image56.png"/><Relationship Id="rId10" Type="http://schemas.openxmlformats.org/officeDocument/2006/relationships/image" Target="../media/image57.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8.png"/><Relationship Id="rId3" Type="http://schemas.openxmlformats.org/officeDocument/2006/relationships/image" Target="../media/image50.pn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61.png"/><Relationship Id="rId8" Type="http://schemas.openxmlformats.org/officeDocument/2006/relationships/image" Target="../media/image62.png"/><Relationship Id="rId9" Type="http://schemas.openxmlformats.org/officeDocument/2006/relationships/image" Target="../media/image63.png"/><Relationship Id="rId10" Type="http://schemas.openxmlformats.org/officeDocument/2006/relationships/image" Target="../media/image64.png"/><Relationship Id="rId11" Type="http://schemas.openxmlformats.org/officeDocument/2006/relationships/image" Target="../media/image65.png"/><Relationship Id="rId12" Type="http://schemas.openxmlformats.org/officeDocument/2006/relationships/image" Target="../media/image66.png"/><Relationship Id="rId13" Type="http://schemas.openxmlformats.org/officeDocument/2006/relationships/image" Target="../media/image67.png"/><Relationship Id="rId14" Type="http://schemas.openxmlformats.org/officeDocument/2006/relationships/image" Target="../media/image68.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9.png"/><Relationship Id="rId4" Type="http://schemas.openxmlformats.org/officeDocument/2006/relationships/image" Target="../media/image70.png"/><Relationship Id="rId5" Type="http://schemas.openxmlformats.org/officeDocument/2006/relationships/image" Target="../media/image71.png"/><Relationship Id="rId6" Type="http://schemas.openxmlformats.org/officeDocument/2006/relationships/image" Target="../media/image72.png"/><Relationship Id="rId7" Type="http://schemas.openxmlformats.org/officeDocument/2006/relationships/image" Target="../media/image73.png"/><Relationship Id="rId8" Type="http://schemas.openxmlformats.org/officeDocument/2006/relationships/image" Target="../media/image74.png"/><Relationship Id="rId9" Type="http://schemas.openxmlformats.org/officeDocument/2006/relationships/image" Target="../media/image7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4.4 The MVT for integrals…"/>
          <p:cNvSpPr txBox="1"/>
          <p:nvPr>
            <p:ph type="ctrTitle"/>
          </p:nvPr>
        </p:nvSpPr>
        <p:spPr>
          <a:xfrm>
            <a:off x="4209206" y="1316153"/>
            <a:ext cx="16262301" cy="9069378"/>
          </a:xfrm>
          <a:prstGeom prst="rect">
            <a:avLst/>
          </a:prstGeom>
        </p:spPr>
        <p:txBody>
          <a:bodyPr/>
          <a:lstStyle/>
          <a:p>
            <a:pPr defTabSz="610870">
              <a:defRPr sz="9324"/>
            </a:pPr>
            <a:r>
              <a:t>4.4 The MVT for integrals</a:t>
            </a:r>
          </a:p>
          <a:p>
            <a:pPr defTabSz="610870">
              <a:defRPr sz="9324"/>
            </a:pPr>
            <a:r>
              <a:t>(average value over an interval)</a:t>
            </a:r>
          </a:p>
          <a:p>
            <a:pPr defTabSz="610870">
              <a:defRPr sz="9324"/>
            </a:pPr>
          </a:p>
          <a:p>
            <a:pPr defTabSz="610870">
              <a:defRPr sz="9324"/>
            </a:pPr>
            <a:r>
              <a:t>and the</a:t>
            </a:r>
          </a:p>
          <a:p>
            <a:pPr defTabSz="610870">
              <a:defRPr sz="9324"/>
            </a:pPr>
          </a:p>
          <a:p>
            <a:pPr defTabSz="610870">
              <a:defRPr sz="9324"/>
            </a:pPr>
            <a:r>
              <a:t>1st &amp; 2nd FTC</a:t>
            </a:r>
          </a:p>
        </p:txBody>
      </p:sp>
      <p:sp>
        <p:nvSpPr>
          <p:cNvPr id="120" name="Chris Thiel, OFMCap, 2021"/>
          <p:cNvSpPr txBox="1"/>
          <p:nvPr>
            <p:ph type="subTitle" sz="quarter" idx="1"/>
          </p:nvPr>
        </p:nvSpPr>
        <p:spPr>
          <a:xfrm>
            <a:off x="6673452" y="11688330"/>
            <a:ext cx="11037096" cy="1007270"/>
          </a:xfrm>
          <a:prstGeom prst="rect">
            <a:avLst/>
          </a:prstGeom>
        </p:spPr>
        <p:txBody>
          <a:bodyPr/>
          <a:lstStyle/>
          <a:p>
            <a:pPr/>
            <a:r>
              <a:t>Chris Thiel, OFMCap, 2021</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 name="Average Value on a Interval"/>
          <p:cNvSpPr txBox="1"/>
          <p:nvPr>
            <p:ph type="ctrTitle"/>
          </p:nvPr>
        </p:nvSpPr>
        <p:spPr>
          <a:xfrm>
            <a:off x="6882178" y="2463311"/>
            <a:ext cx="11037096" cy="2207420"/>
          </a:xfrm>
          <a:prstGeom prst="rect">
            <a:avLst/>
          </a:prstGeom>
        </p:spPr>
        <p:txBody>
          <a:bodyPr/>
          <a:lstStyle>
            <a:lvl1pPr defTabSz="503555">
              <a:defRPr sz="7686"/>
            </a:lvl1pPr>
          </a:lstStyle>
          <a:p>
            <a:pPr/>
            <a:r>
              <a:t>Average Value on a Interval</a:t>
            </a:r>
          </a:p>
        </p:txBody>
      </p:sp>
      <p:sp>
        <p:nvSpPr>
          <p:cNvPr id="123" name="Mean Value Theorem for Integrals"/>
          <p:cNvSpPr txBox="1"/>
          <p:nvPr>
            <p:ph type="subTitle" sz="quarter" idx="1"/>
          </p:nvPr>
        </p:nvSpPr>
        <p:spPr>
          <a:xfrm>
            <a:off x="6804024" y="4552156"/>
            <a:ext cx="11037096" cy="1007270"/>
          </a:xfrm>
          <a:prstGeom prst="rect">
            <a:avLst/>
          </a:prstGeom>
        </p:spPr>
        <p:txBody>
          <a:bodyPr/>
          <a:lstStyle/>
          <a:p>
            <a:pPr/>
            <a:r>
              <a:t>Mean Value Theorem for Integrals</a:t>
            </a:r>
          </a:p>
        </p:txBody>
      </p:sp>
      <p:pic>
        <p:nvPicPr>
          <p:cNvPr id="124" name="MVT.mov" descr="MVT.mov"/>
          <p:cNvPicPr>
            <a:picLocks noChangeAspect="0"/>
          </p:cNvPicPr>
          <p:nvPr>
            <a:videoFile r:link="rId3"/>
            <p:extLst>
              <p:ext uri="{DAA4B4D4-6D71-4841-9C94-3DE7FCFB9230}">
                <p14:media xmlns:p14="http://schemas.microsoft.com/office/powerpoint/2010/main" r:embed="rId4"/>
              </p:ext>
            </p:extLst>
          </p:nvPr>
        </p:nvPicPr>
        <p:blipFill>
          <a:blip r:embed="rId5">
            <a:extLst/>
          </a:blip>
          <a:stretch>
            <a:fillRect/>
          </a:stretch>
        </p:blipFill>
        <p:spPr>
          <a:xfrm>
            <a:off x="5653230" y="5625958"/>
            <a:ext cx="13077540" cy="5484443"/>
          </a:xfrm>
          <a:prstGeom prst="rect">
            <a:avLst/>
          </a:prstGeom>
          <a:ln w="12700">
            <a:miter lim="400000"/>
          </a:ln>
        </p:spPr>
      </p:pic>
      <p:sp>
        <p:nvSpPr>
          <p:cNvPr id="125" name="(Thanks Jim O'Connor for this Animation!)"/>
          <p:cNvSpPr txBox="1"/>
          <p:nvPr/>
        </p:nvSpPr>
        <p:spPr>
          <a:xfrm>
            <a:off x="6526190" y="11824864"/>
            <a:ext cx="11037097" cy="1007270"/>
          </a:xfrm>
          <a:prstGeom prst="rect">
            <a:avLst/>
          </a:prstGeom>
          <a:ln w="3175">
            <a:miter lim="400000"/>
          </a:ln>
          <a:extLst>
            <a:ext uri="{C572A759-6A51-4108-AA02-DFA0A04FC94B}">
              <ma14:wrappingTextBoxFlag xmlns:ma14="http://schemas.microsoft.com/office/mac/drawingml/2011/main" val="1"/>
            </a:ext>
          </a:extLst>
        </p:spPr>
        <p:txBody>
          <a:bodyPr lIns="28575" tIns="28575" rIns="28575" bIns="28575">
            <a:normAutofit fontScale="100000" lnSpcReduction="0"/>
          </a:bodyPr>
          <a:lstStyle/>
          <a:p>
            <a:pPr/>
            <a:r>
              <a:t>(Thanks Jim O'Connor for this Animation!)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5544" fill="hold"/>
                                        <p:tgtEl>
                                          <p:spTgt spid="124"/>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0">
                <p:cTn id="7" fill="hold" display="0">
                  <p:stCondLst>
                    <p:cond delay="indefinite"/>
                  </p:stCondLst>
                </p:cTn>
                <p:tgtEl>
                  <p:spTgt spid="124"/>
                </p:tgtEl>
              </p:cMediaNode>
            </p:video>
            <p:seq concurrent="1" prevAc="none" nextAc="seek">
              <p:cTn id="8" evtFilter="cancelBubble" nodeType="interactiveSeq" restart="whenNotActive" fill="hold">
                <p:stCondLst>
                  <p:cond delay="0" evt="onClick">
                    <p:tgtEl>
                      <p:spTgt spid="124"/>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124"/>
                                        </p:tgtEl>
                                      </p:cBhvr>
                                    </p:cmd>
                                  </p:childTnLst>
                                </p:cTn>
                              </p:par>
                            </p:childTnLst>
                          </p:cTn>
                        </p:par>
                      </p:childTnLst>
                    </p:cTn>
                  </p:par>
                </p:childTnLst>
              </p:cTn>
              <p:nextCondLst>
                <p:cond delay="0" evt="onClick">
                  <p:tgtEl>
                    <p:spTgt spid="12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Rectangle"/>
          <p:cNvSpPr/>
          <p:nvPr/>
        </p:nvSpPr>
        <p:spPr>
          <a:xfrm>
            <a:off x="12349083" y="6067269"/>
            <a:ext cx="1366243" cy="1868904"/>
          </a:xfrm>
          <a:prstGeom prst="rect">
            <a:avLst/>
          </a:prstGeom>
          <a:solidFill>
            <a:srgbClr val="76D6FF">
              <a:alpha val="50836"/>
            </a:srgbClr>
          </a:solidFill>
          <a:ln w="3175">
            <a:miter lim="400000"/>
          </a:ln>
        </p:spPr>
        <p:txBody>
          <a:bodyPr lIns="28575" tIns="28575" rIns="28575" bIns="28575" anchor="ctr"/>
          <a:lstStyle/>
          <a:p>
            <a:pPr>
              <a:defRPr sz="4400">
                <a:solidFill>
                  <a:srgbClr val="FFFFFF"/>
                </a:solidFill>
              </a:defRPr>
            </a:pPr>
          </a:p>
        </p:txBody>
      </p:sp>
      <p:sp>
        <p:nvSpPr>
          <p:cNvPr id="130" name="Line"/>
          <p:cNvSpPr/>
          <p:nvPr/>
        </p:nvSpPr>
        <p:spPr>
          <a:xfrm flipV="1">
            <a:off x="8451397" y="4631245"/>
            <a:ext cx="1" cy="3565282"/>
          </a:xfrm>
          <a:prstGeom prst="line">
            <a:avLst/>
          </a:prstGeom>
          <a:ln w="25400">
            <a:solidFill>
              <a:srgbClr val="000000"/>
            </a:solidFill>
            <a:miter lim="400000"/>
            <a:tailEnd type="triangle"/>
          </a:ln>
        </p:spPr>
        <p:txBody>
          <a:bodyPr lIns="28575" tIns="28575" rIns="28575" bIns="28575" anchor="ctr"/>
          <a:lstStyle/>
          <a:p>
            <a:pPr>
              <a:defRPr sz="4400"/>
            </a:pPr>
          </a:p>
        </p:txBody>
      </p:sp>
      <p:sp>
        <p:nvSpPr>
          <p:cNvPr id="131" name="Line"/>
          <p:cNvSpPr/>
          <p:nvPr/>
        </p:nvSpPr>
        <p:spPr>
          <a:xfrm>
            <a:off x="8173042" y="7933937"/>
            <a:ext cx="7650205" cy="1"/>
          </a:xfrm>
          <a:prstGeom prst="line">
            <a:avLst/>
          </a:prstGeom>
          <a:ln w="25400">
            <a:solidFill>
              <a:srgbClr val="000000"/>
            </a:solidFill>
            <a:miter lim="400000"/>
            <a:tailEnd type="triangle"/>
          </a:ln>
        </p:spPr>
        <p:txBody>
          <a:bodyPr lIns="28575" tIns="28575" rIns="28575" bIns="28575" anchor="ctr"/>
          <a:lstStyle/>
          <a:p>
            <a:pPr>
              <a:defRPr sz="4400"/>
            </a:pPr>
          </a:p>
        </p:txBody>
      </p:sp>
      <p:grpSp>
        <p:nvGrpSpPr>
          <p:cNvPr id="134" name="Group"/>
          <p:cNvGrpSpPr/>
          <p:nvPr/>
        </p:nvGrpSpPr>
        <p:grpSpPr>
          <a:xfrm>
            <a:off x="9311484" y="4257989"/>
            <a:ext cx="7148513" cy="3013237"/>
            <a:chOff x="0" y="0"/>
            <a:chExt cx="7148511" cy="3013236"/>
          </a:xfrm>
        </p:grpSpPr>
        <p:sp>
          <p:nvSpPr>
            <p:cNvPr id="156" name="Connection Line"/>
            <p:cNvSpPr/>
            <p:nvPr/>
          </p:nvSpPr>
          <p:spPr>
            <a:xfrm>
              <a:off x="0" y="340782"/>
              <a:ext cx="5894427" cy="2672455"/>
            </a:xfrm>
            <a:custGeom>
              <a:avLst/>
              <a:gdLst/>
              <a:ahLst/>
              <a:cxnLst>
                <a:cxn ang="0">
                  <a:pos x="wd2" y="hd2"/>
                </a:cxn>
                <a:cxn ang="5400000">
                  <a:pos x="wd2" y="hd2"/>
                </a:cxn>
                <a:cxn ang="10800000">
                  <a:pos x="wd2" y="hd2"/>
                </a:cxn>
                <a:cxn ang="16200000">
                  <a:pos x="wd2" y="hd2"/>
                </a:cxn>
              </a:cxnLst>
              <a:rect l="0" t="0" r="r" b="b"/>
              <a:pathLst>
                <a:path w="21600" h="18265" fill="norm" stroke="1" extrusionOk="0">
                  <a:moveTo>
                    <a:pt x="0" y="16305"/>
                  </a:moveTo>
                  <a:cubicBezTo>
                    <a:pt x="6885" y="21600"/>
                    <a:pt x="14085" y="16165"/>
                    <a:pt x="21600" y="0"/>
                  </a:cubicBezTo>
                </a:path>
              </a:pathLst>
            </a:custGeom>
            <a:noFill/>
            <a:ln w="25400" cap="flat">
              <a:solidFill>
                <a:srgbClr val="75B1D4"/>
              </a:solidFill>
              <a:prstDash val="solid"/>
              <a:miter lim="400000"/>
            </a:ln>
            <a:effectLst/>
          </p:spPr>
          <p:txBody>
            <a:bodyPr/>
            <a:lstStyle/>
            <a:p>
              <a:pPr/>
            </a:p>
          </p:txBody>
        </p:sp>
        <p:pic>
          <p:nvPicPr>
            <p:cNvPr id="133" name="Image" descr="Image"/>
            <p:cNvPicPr>
              <a:picLocks noChangeAspect="1"/>
            </p:cNvPicPr>
            <p:nvPr/>
          </p:nvPicPr>
          <p:blipFill>
            <a:blip r:embed="rId2">
              <a:extLst/>
            </a:blip>
            <a:stretch>
              <a:fillRect/>
            </a:stretch>
          </p:blipFill>
          <p:spPr>
            <a:xfrm>
              <a:off x="5983187" y="0"/>
              <a:ext cx="1165325" cy="642938"/>
            </a:xfrm>
            <a:prstGeom prst="rect">
              <a:avLst/>
            </a:prstGeom>
            <a:ln w="3175" cap="flat">
              <a:noFill/>
              <a:miter lim="400000"/>
            </a:ln>
            <a:effectLst/>
          </p:spPr>
        </p:pic>
      </p:grpSp>
      <p:pic>
        <p:nvPicPr>
          <p:cNvPr id="135" name="Image" descr="Image"/>
          <p:cNvPicPr>
            <a:picLocks noChangeAspect="1"/>
          </p:cNvPicPr>
          <p:nvPr/>
        </p:nvPicPr>
        <p:blipFill>
          <a:blip r:embed="rId3">
            <a:extLst/>
          </a:blip>
          <a:stretch>
            <a:fillRect/>
          </a:stretch>
        </p:blipFill>
        <p:spPr>
          <a:xfrm>
            <a:off x="7959722" y="4198746"/>
            <a:ext cx="401837" cy="562571"/>
          </a:xfrm>
          <a:prstGeom prst="rect">
            <a:avLst/>
          </a:prstGeom>
          <a:ln w="3175">
            <a:miter lim="400000"/>
          </a:ln>
        </p:spPr>
      </p:pic>
      <p:pic>
        <p:nvPicPr>
          <p:cNvPr id="136" name="Image" descr="Image"/>
          <p:cNvPicPr>
            <a:picLocks noChangeAspect="1"/>
          </p:cNvPicPr>
          <p:nvPr/>
        </p:nvPicPr>
        <p:blipFill>
          <a:blip r:embed="rId4">
            <a:extLst/>
          </a:blip>
          <a:stretch>
            <a:fillRect/>
          </a:stretch>
        </p:blipFill>
        <p:spPr>
          <a:xfrm>
            <a:off x="15883371" y="7736518"/>
            <a:ext cx="401837" cy="508993"/>
          </a:xfrm>
          <a:prstGeom prst="rect">
            <a:avLst/>
          </a:prstGeom>
          <a:ln w="3175">
            <a:miter lim="400000"/>
          </a:ln>
        </p:spPr>
      </p:pic>
      <p:sp>
        <p:nvSpPr>
          <p:cNvPr id="137" name="Rectangle"/>
          <p:cNvSpPr/>
          <p:nvPr/>
        </p:nvSpPr>
        <p:spPr>
          <a:xfrm>
            <a:off x="12349083" y="6891336"/>
            <a:ext cx="1366243" cy="1013942"/>
          </a:xfrm>
          <a:prstGeom prst="rect">
            <a:avLst/>
          </a:prstGeom>
          <a:solidFill>
            <a:schemeClr val="accent1">
              <a:hueOff val="-313507"/>
              <a:satOff val="34334"/>
              <a:lumOff val="-8266"/>
              <a:alpha val="62000"/>
            </a:schemeClr>
          </a:solidFill>
          <a:ln w="3175">
            <a:miter lim="400000"/>
          </a:ln>
        </p:spPr>
        <p:txBody>
          <a:bodyPr lIns="28575" tIns="28575" rIns="28575" bIns="28575" anchor="ctr"/>
          <a:lstStyle/>
          <a:p>
            <a:pPr>
              <a:defRPr sz="4400">
                <a:solidFill>
                  <a:srgbClr val="FFFFFF"/>
                </a:solidFill>
              </a:defRPr>
            </a:pPr>
          </a:p>
        </p:txBody>
      </p:sp>
      <p:grpSp>
        <p:nvGrpSpPr>
          <p:cNvPr id="140" name="Group"/>
          <p:cNvGrpSpPr/>
          <p:nvPr/>
        </p:nvGrpSpPr>
        <p:grpSpPr>
          <a:xfrm>
            <a:off x="12853079" y="6527321"/>
            <a:ext cx="358251" cy="1998952"/>
            <a:chOff x="0" y="0"/>
            <a:chExt cx="358250" cy="1998950"/>
          </a:xfrm>
        </p:grpSpPr>
        <p:sp>
          <p:nvSpPr>
            <p:cNvPr id="138" name="Line"/>
            <p:cNvSpPr/>
            <p:nvPr/>
          </p:nvSpPr>
          <p:spPr>
            <a:xfrm flipV="1">
              <a:off x="179124" y="0"/>
              <a:ext cx="1" cy="1369730"/>
            </a:xfrm>
            <a:prstGeom prst="line">
              <a:avLst/>
            </a:prstGeom>
            <a:noFill/>
            <a:ln w="25400" cap="flat">
              <a:solidFill>
                <a:srgbClr val="FF2600"/>
              </a:solidFill>
              <a:custDash>
                <a:ds d="200000" sp="200000"/>
              </a:custDash>
              <a:miter lim="400000"/>
            </a:ln>
            <a:effectLst/>
          </p:spPr>
          <p:txBody>
            <a:bodyPr wrap="square" lIns="28575" tIns="28575" rIns="28575" bIns="28575" numCol="1" anchor="ctr">
              <a:noAutofit/>
            </a:bodyPr>
            <a:lstStyle/>
            <a:p>
              <a:pPr>
                <a:defRPr sz="4400"/>
              </a:pPr>
            </a:p>
          </p:txBody>
        </p:sp>
        <p:pic>
          <p:nvPicPr>
            <p:cNvPr id="139" name="Image" descr="Image"/>
            <p:cNvPicPr>
              <a:picLocks noChangeAspect="1"/>
            </p:cNvPicPr>
            <p:nvPr/>
          </p:nvPicPr>
          <p:blipFill>
            <a:blip r:embed="rId5">
              <a:extLst/>
            </a:blip>
            <a:stretch>
              <a:fillRect/>
            </a:stretch>
          </p:blipFill>
          <p:spPr>
            <a:xfrm>
              <a:off x="0" y="1512754"/>
              <a:ext cx="358251" cy="486197"/>
            </a:xfrm>
            <a:prstGeom prst="rect">
              <a:avLst/>
            </a:prstGeom>
            <a:ln w="3175" cap="flat">
              <a:noFill/>
              <a:miter lim="400000"/>
            </a:ln>
            <a:effectLst/>
          </p:spPr>
        </p:pic>
      </p:grpSp>
      <p:grpSp>
        <p:nvGrpSpPr>
          <p:cNvPr id="145" name="Group"/>
          <p:cNvGrpSpPr/>
          <p:nvPr/>
        </p:nvGrpSpPr>
        <p:grpSpPr>
          <a:xfrm>
            <a:off x="12282110" y="5329355"/>
            <a:ext cx="2661759" cy="2725557"/>
            <a:chOff x="0" y="0"/>
            <a:chExt cx="2661758" cy="2725555"/>
          </a:xfrm>
        </p:grpSpPr>
        <p:pic>
          <p:nvPicPr>
            <p:cNvPr id="141" name="Image" descr="Image"/>
            <p:cNvPicPr>
              <a:picLocks noChangeAspect="1"/>
            </p:cNvPicPr>
            <p:nvPr/>
          </p:nvPicPr>
          <p:blipFill>
            <a:blip r:embed="rId6">
              <a:extLst/>
            </a:blip>
            <a:stretch>
              <a:fillRect/>
            </a:stretch>
          </p:blipFill>
          <p:spPr>
            <a:xfrm>
              <a:off x="0" y="0"/>
              <a:ext cx="1500188" cy="843856"/>
            </a:xfrm>
            <a:prstGeom prst="rect">
              <a:avLst/>
            </a:prstGeom>
            <a:ln w="3175" cap="flat">
              <a:noFill/>
              <a:miter lim="400000"/>
            </a:ln>
            <a:effectLst/>
          </p:spPr>
        </p:pic>
        <p:grpSp>
          <p:nvGrpSpPr>
            <p:cNvPr id="144" name="Group"/>
            <p:cNvGrpSpPr/>
            <p:nvPr/>
          </p:nvGrpSpPr>
          <p:grpSpPr>
            <a:xfrm>
              <a:off x="1498310" y="1064633"/>
              <a:ext cx="1163449" cy="1660923"/>
              <a:chOff x="0" y="0"/>
              <a:chExt cx="1163447" cy="1660921"/>
            </a:xfrm>
          </p:grpSpPr>
          <p:pic>
            <p:nvPicPr>
              <p:cNvPr id="142" name="Image" descr="Image"/>
              <p:cNvPicPr>
                <a:picLocks noChangeAspect="1"/>
              </p:cNvPicPr>
              <p:nvPr/>
            </p:nvPicPr>
            <p:blipFill>
              <a:blip r:embed="rId7">
                <a:extLst/>
              </a:blip>
              <a:stretch>
                <a:fillRect/>
              </a:stretch>
            </p:blipFill>
            <p:spPr>
              <a:xfrm>
                <a:off x="0" y="0"/>
                <a:ext cx="723305" cy="1660922"/>
              </a:xfrm>
              <a:prstGeom prst="rect">
                <a:avLst/>
              </a:prstGeom>
              <a:ln w="3175" cap="flat">
                <a:noFill/>
                <a:miter lim="400000"/>
              </a:ln>
              <a:effectLst/>
            </p:spPr>
          </p:pic>
          <p:pic>
            <p:nvPicPr>
              <p:cNvPr id="143" name="Image" descr="Image"/>
              <p:cNvPicPr>
                <a:picLocks noChangeAspect="1"/>
              </p:cNvPicPr>
              <p:nvPr/>
            </p:nvPicPr>
            <p:blipFill>
              <a:blip r:embed="rId8">
                <a:extLst/>
              </a:blip>
              <a:stretch>
                <a:fillRect/>
              </a:stretch>
            </p:blipFill>
            <p:spPr>
              <a:xfrm>
                <a:off x="493721" y="508992"/>
                <a:ext cx="669727" cy="642938"/>
              </a:xfrm>
              <a:prstGeom prst="rect">
                <a:avLst/>
              </a:prstGeom>
              <a:ln w="3175" cap="flat">
                <a:noFill/>
                <a:miter lim="400000"/>
              </a:ln>
              <a:effectLst/>
            </p:spPr>
          </p:pic>
        </p:grpSp>
      </p:grpSp>
      <p:grpSp>
        <p:nvGrpSpPr>
          <p:cNvPr id="148" name="Group"/>
          <p:cNvGrpSpPr/>
          <p:nvPr/>
        </p:nvGrpSpPr>
        <p:grpSpPr>
          <a:xfrm>
            <a:off x="12116542" y="6894765"/>
            <a:ext cx="401837" cy="1514930"/>
            <a:chOff x="0" y="0"/>
            <a:chExt cx="401835" cy="1514929"/>
          </a:xfrm>
        </p:grpSpPr>
        <p:sp>
          <p:nvSpPr>
            <p:cNvPr id="146" name="Line"/>
            <p:cNvSpPr/>
            <p:nvPr/>
          </p:nvSpPr>
          <p:spPr>
            <a:xfrm flipV="1">
              <a:off x="205189" y="0"/>
              <a:ext cx="1" cy="1007084"/>
            </a:xfrm>
            <a:prstGeom prst="line">
              <a:avLst/>
            </a:prstGeom>
            <a:noFill/>
            <a:ln w="25400" cap="flat">
              <a:solidFill>
                <a:srgbClr val="FF2600"/>
              </a:solidFill>
              <a:custDash>
                <a:ds d="200000" sp="200000"/>
              </a:custDash>
              <a:miter lim="400000"/>
            </a:ln>
            <a:effectLst/>
          </p:spPr>
          <p:txBody>
            <a:bodyPr wrap="square" lIns="28575" tIns="28575" rIns="28575" bIns="28575" numCol="1" anchor="ctr">
              <a:noAutofit/>
            </a:bodyPr>
            <a:lstStyle/>
            <a:p>
              <a:pPr>
                <a:defRPr sz="4400"/>
              </a:pPr>
            </a:p>
          </p:txBody>
        </p:sp>
        <p:pic>
          <p:nvPicPr>
            <p:cNvPr id="147" name="Image" descr="Image"/>
            <p:cNvPicPr>
              <a:picLocks noChangeAspect="1"/>
            </p:cNvPicPr>
            <p:nvPr/>
          </p:nvPicPr>
          <p:blipFill>
            <a:blip r:embed="rId9">
              <a:extLst/>
            </a:blip>
            <a:stretch>
              <a:fillRect/>
            </a:stretch>
          </p:blipFill>
          <p:spPr>
            <a:xfrm>
              <a:off x="0" y="1005937"/>
              <a:ext cx="401836" cy="508993"/>
            </a:xfrm>
            <a:prstGeom prst="rect">
              <a:avLst/>
            </a:prstGeom>
            <a:ln w="3175" cap="flat">
              <a:noFill/>
              <a:miter lim="400000"/>
            </a:ln>
            <a:effectLst/>
          </p:spPr>
        </p:pic>
      </p:grpSp>
      <p:grpSp>
        <p:nvGrpSpPr>
          <p:cNvPr id="151" name="Group"/>
          <p:cNvGrpSpPr/>
          <p:nvPr/>
        </p:nvGrpSpPr>
        <p:grpSpPr>
          <a:xfrm>
            <a:off x="13541026" y="6023822"/>
            <a:ext cx="371663" cy="2419359"/>
            <a:chOff x="0" y="0"/>
            <a:chExt cx="371662" cy="2419358"/>
          </a:xfrm>
        </p:grpSpPr>
        <p:sp>
          <p:nvSpPr>
            <p:cNvPr id="149" name="Line"/>
            <p:cNvSpPr/>
            <p:nvPr/>
          </p:nvSpPr>
          <p:spPr>
            <a:xfrm flipV="1">
              <a:off x="200524" y="0"/>
              <a:ext cx="1" cy="1863043"/>
            </a:xfrm>
            <a:prstGeom prst="line">
              <a:avLst/>
            </a:prstGeom>
            <a:noFill/>
            <a:ln w="25400" cap="flat">
              <a:solidFill>
                <a:srgbClr val="FF2600"/>
              </a:solidFill>
              <a:custDash>
                <a:ds d="200000" sp="200000"/>
              </a:custDash>
              <a:miter lim="400000"/>
            </a:ln>
            <a:effectLst/>
          </p:spPr>
          <p:txBody>
            <a:bodyPr wrap="square" lIns="28575" tIns="28575" rIns="28575" bIns="28575" numCol="1" anchor="ctr">
              <a:noAutofit/>
            </a:bodyPr>
            <a:lstStyle/>
            <a:p>
              <a:pPr>
                <a:defRPr sz="4400"/>
              </a:pPr>
            </a:p>
          </p:txBody>
        </p:sp>
        <p:pic>
          <p:nvPicPr>
            <p:cNvPr id="150" name="Image" descr="Image"/>
            <p:cNvPicPr>
              <a:picLocks noChangeAspect="1"/>
            </p:cNvPicPr>
            <p:nvPr/>
          </p:nvPicPr>
          <p:blipFill>
            <a:blip r:embed="rId10">
              <a:extLst/>
            </a:blip>
            <a:stretch>
              <a:fillRect/>
            </a:stretch>
          </p:blipFill>
          <p:spPr>
            <a:xfrm>
              <a:off x="0" y="1827451"/>
              <a:ext cx="371663" cy="591908"/>
            </a:xfrm>
            <a:prstGeom prst="rect">
              <a:avLst/>
            </a:prstGeom>
            <a:ln w="3175" cap="flat">
              <a:noFill/>
              <a:miter lim="400000"/>
            </a:ln>
            <a:effectLst/>
          </p:spPr>
        </p:pic>
      </p:grpSp>
      <p:pic>
        <p:nvPicPr>
          <p:cNvPr id="152" name="Image" descr="Image"/>
          <p:cNvPicPr>
            <a:picLocks noChangeAspect="1"/>
          </p:cNvPicPr>
          <p:nvPr/>
        </p:nvPicPr>
        <p:blipFill>
          <a:blip r:embed="rId11">
            <a:extLst/>
          </a:blip>
          <a:stretch>
            <a:fillRect/>
          </a:stretch>
        </p:blipFill>
        <p:spPr>
          <a:xfrm>
            <a:off x="9091531" y="2424887"/>
            <a:ext cx="5813228" cy="1500189"/>
          </a:xfrm>
          <a:prstGeom prst="rect">
            <a:avLst/>
          </a:prstGeom>
          <a:ln w="3175">
            <a:miter lim="400000"/>
          </a:ln>
        </p:spPr>
      </p:pic>
      <p:pic>
        <p:nvPicPr>
          <p:cNvPr id="153" name="Image" descr="Image"/>
          <p:cNvPicPr>
            <a:picLocks noChangeAspect="1"/>
          </p:cNvPicPr>
          <p:nvPr/>
        </p:nvPicPr>
        <p:blipFill>
          <a:blip r:embed="rId12">
            <a:extLst/>
          </a:blip>
          <a:stretch>
            <a:fillRect/>
          </a:stretch>
        </p:blipFill>
        <p:spPr>
          <a:xfrm>
            <a:off x="10110839" y="9084694"/>
            <a:ext cx="5478365" cy="629544"/>
          </a:xfrm>
          <a:prstGeom prst="rect">
            <a:avLst/>
          </a:prstGeom>
          <a:ln w="3175">
            <a:miter lim="400000"/>
          </a:ln>
        </p:spPr>
      </p:pic>
      <p:pic>
        <p:nvPicPr>
          <p:cNvPr id="154" name="Image" descr="Image"/>
          <p:cNvPicPr>
            <a:picLocks noChangeAspect="1"/>
          </p:cNvPicPr>
          <p:nvPr/>
        </p:nvPicPr>
        <p:blipFill>
          <a:blip r:embed="rId13">
            <a:extLst/>
          </a:blip>
          <a:stretch>
            <a:fillRect/>
          </a:stretch>
        </p:blipFill>
        <p:spPr>
          <a:xfrm>
            <a:off x="11625778" y="9658291"/>
            <a:ext cx="2812853" cy="1004591"/>
          </a:xfrm>
          <a:prstGeom prst="rect">
            <a:avLst/>
          </a:prstGeom>
          <a:ln w="3175">
            <a:miter lim="400000"/>
          </a:ln>
        </p:spPr>
      </p:pic>
      <p:sp>
        <p:nvSpPr>
          <p:cNvPr id="155" name="Rectangle"/>
          <p:cNvSpPr/>
          <p:nvPr/>
        </p:nvSpPr>
        <p:spPr>
          <a:xfrm>
            <a:off x="12325714" y="6509299"/>
            <a:ext cx="1412981" cy="1448404"/>
          </a:xfrm>
          <a:prstGeom prst="rect">
            <a:avLst/>
          </a:prstGeom>
          <a:solidFill>
            <a:srgbClr val="FF2600">
              <a:alpha val="42706"/>
            </a:srgbClr>
          </a:solidFill>
          <a:ln w="3175">
            <a:miter lim="400000"/>
          </a:ln>
        </p:spPr>
        <p:txBody>
          <a:bodyPr lIns="28575" tIns="28575" rIns="28575" bIns="28575" anchor="ctr"/>
          <a:lstStyle/>
          <a:p>
            <a:pPr>
              <a:defRPr sz="4400">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2" grpId="1" fill="hold">
                                  <p:stCondLst>
                                    <p:cond delay="0"/>
                                  </p:stCondLst>
                                  <p:iterate type="el" backwards="0">
                                    <p:tmAbs val="0"/>
                                  </p:iterate>
                                  <p:childTnLst>
                                    <p:set>
                                      <p:cBhvr>
                                        <p:cTn id="6" fill="hold"/>
                                        <p:tgtEl>
                                          <p:spTgt spid="148"/>
                                        </p:tgtEl>
                                        <p:attrNameLst>
                                          <p:attrName>style.visibility</p:attrName>
                                        </p:attrNameLst>
                                      </p:cBhvr>
                                      <p:to>
                                        <p:strVal val="visible"/>
                                      </p:to>
                                    </p:set>
                                    <p:animEffect filter="wipe(down)" transition="in">
                                      <p:cBhvr>
                                        <p:cTn id="7" dur="10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4" presetID="22" grpId="2" fill="hold">
                                  <p:stCondLst>
                                    <p:cond delay="0"/>
                                  </p:stCondLst>
                                  <p:iterate type="el" backwards="0">
                                    <p:tmAbs val="0"/>
                                  </p:iterate>
                                  <p:childTnLst>
                                    <p:set>
                                      <p:cBhvr>
                                        <p:cTn id="11" fill="hold"/>
                                        <p:tgtEl>
                                          <p:spTgt spid="151"/>
                                        </p:tgtEl>
                                        <p:attrNameLst>
                                          <p:attrName>style.visibility</p:attrName>
                                        </p:attrNameLst>
                                      </p:cBhvr>
                                      <p:to>
                                        <p:strVal val="visible"/>
                                      </p:to>
                                    </p:set>
                                    <p:animEffect filter="wipe(down)" transition="in">
                                      <p:cBhvr>
                                        <p:cTn id="12" dur="1000"/>
                                        <p:tgtEl>
                                          <p:spTgt spid="15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2" grpId="3" fill="hold">
                                  <p:stCondLst>
                                    <p:cond delay="0"/>
                                  </p:stCondLst>
                                  <p:iterate type="el" backwards="0">
                                    <p:tmAbs val="0"/>
                                  </p:iterate>
                                  <p:childTnLst>
                                    <p:set>
                                      <p:cBhvr>
                                        <p:cTn id="16" fill="hold"/>
                                        <p:tgtEl>
                                          <p:spTgt spid="137"/>
                                        </p:tgtEl>
                                        <p:attrNameLst>
                                          <p:attrName>style.visibility</p:attrName>
                                        </p:attrNameLst>
                                      </p:cBhvr>
                                      <p:to>
                                        <p:strVal val="visible"/>
                                      </p:to>
                                    </p:set>
                                    <p:animEffect filter="wipe(down)" transition="in">
                                      <p:cBhvr>
                                        <p:cTn id="17" dur="1000"/>
                                        <p:tgtEl>
                                          <p:spTgt spid="137"/>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4" presetID="22" grpId="4" fill="hold">
                                  <p:stCondLst>
                                    <p:cond delay="0"/>
                                  </p:stCondLst>
                                  <p:iterate type="el" backwards="0">
                                    <p:tmAbs val="0"/>
                                  </p:iterate>
                                  <p:childTnLst>
                                    <p:set>
                                      <p:cBhvr>
                                        <p:cTn id="21" fill="hold"/>
                                        <p:tgtEl>
                                          <p:spTgt spid="129"/>
                                        </p:tgtEl>
                                        <p:attrNameLst>
                                          <p:attrName>style.visibility</p:attrName>
                                        </p:attrNameLst>
                                      </p:cBhvr>
                                      <p:to>
                                        <p:strVal val="visible"/>
                                      </p:to>
                                    </p:set>
                                    <p:animEffect filter="wipe(down)" transition="in">
                                      <p:cBhvr>
                                        <p:cTn id="22" dur="1000"/>
                                        <p:tgtEl>
                                          <p:spTgt spid="129"/>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4" presetID="22" grpId="5" fill="hold">
                                  <p:stCondLst>
                                    <p:cond delay="0"/>
                                  </p:stCondLst>
                                  <p:iterate type="el" backwards="0">
                                    <p:tmAbs val="0"/>
                                  </p:iterate>
                                  <p:childTnLst>
                                    <p:set>
                                      <p:cBhvr>
                                        <p:cTn id="26" fill="hold"/>
                                        <p:tgtEl>
                                          <p:spTgt spid="155"/>
                                        </p:tgtEl>
                                        <p:attrNameLst>
                                          <p:attrName>style.visibility</p:attrName>
                                        </p:attrNameLst>
                                      </p:cBhvr>
                                      <p:to>
                                        <p:strVal val="visible"/>
                                      </p:to>
                                    </p:set>
                                    <p:animEffect filter="wipe(down)" transition="in">
                                      <p:cBhvr>
                                        <p:cTn id="27" dur="1000"/>
                                        <p:tgtEl>
                                          <p:spTgt spid="155"/>
                                        </p:tgtEl>
                                      </p:cBhvr>
                                    </p:animEffect>
                                  </p:childTnLst>
                                </p:cTn>
                              </p:par>
                            </p:childTnLst>
                          </p:cTn>
                        </p:par>
                      </p:childTnLst>
                    </p:cTn>
                  </p:par>
                  <p:par>
                    <p:cTn id="28" fill="hold">
                      <p:stCondLst>
                        <p:cond delay="indefinite"/>
                      </p:stCondLst>
                      <p:childTnLst>
                        <p:par>
                          <p:cTn id="29" fill="hold">
                            <p:stCondLst>
                              <p:cond delay="0"/>
                            </p:stCondLst>
                            <p:childTnLst>
                              <p:par>
                                <p:cTn id="30" presetClass="exit" nodeType="clickEffect" presetID="10" grpId="6" fill="hold">
                                  <p:stCondLst>
                                    <p:cond delay="0"/>
                                  </p:stCondLst>
                                  <p:iterate type="el" backwards="0">
                                    <p:tmAbs val="0"/>
                                  </p:iterate>
                                  <p:childTnLst>
                                    <p:animEffect filter="fade" transition="out">
                                      <p:cBhvr>
                                        <p:cTn id="31" dur="1000" fill="hold"/>
                                        <p:tgtEl>
                                          <p:spTgt spid="129"/>
                                        </p:tgtEl>
                                      </p:cBhvr>
                                    </p:animEffect>
                                    <p:set>
                                      <p:cBhvr>
                                        <p:cTn id="32" fill="hold">
                                          <p:stCondLst>
                                            <p:cond delay="999"/>
                                          </p:stCondLst>
                                        </p:cTn>
                                        <p:tgtEl>
                                          <p:spTgt spid="12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Class="exit" nodeType="clickEffect" presetID="10" grpId="7" fill="hold">
                                  <p:stCondLst>
                                    <p:cond delay="0"/>
                                  </p:stCondLst>
                                  <p:iterate type="el" backwards="0">
                                    <p:tmAbs val="0"/>
                                  </p:iterate>
                                  <p:childTnLst>
                                    <p:animEffect filter="fade" transition="out">
                                      <p:cBhvr>
                                        <p:cTn id="36" dur="1000" fill="hold"/>
                                        <p:tgtEl>
                                          <p:spTgt spid="137"/>
                                        </p:tgtEl>
                                      </p:cBhvr>
                                    </p:animEffect>
                                    <p:set>
                                      <p:cBhvr>
                                        <p:cTn id="37" fill="hold">
                                          <p:stCondLst>
                                            <p:cond delay="999"/>
                                          </p:stCondLst>
                                        </p:cTn>
                                        <p:tgtEl>
                                          <p:spTgt spid="13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4" presetID="22" grpId="8" fill="hold">
                                  <p:stCondLst>
                                    <p:cond delay="0"/>
                                  </p:stCondLst>
                                  <p:iterate type="el" backwards="0">
                                    <p:tmAbs val="0"/>
                                  </p:iterate>
                                  <p:childTnLst>
                                    <p:set>
                                      <p:cBhvr>
                                        <p:cTn id="41" fill="hold"/>
                                        <p:tgtEl>
                                          <p:spTgt spid="140"/>
                                        </p:tgtEl>
                                        <p:attrNameLst>
                                          <p:attrName>style.visibility</p:attrName>
                                        </p:attrNameLst>
                                      </p:cBhvr>
                                      <p:to>
                                        <p:strVal val="visible"/>
                                      </p:to>
                                    </p:set>
                                    <p:animEffect filter="wipe(down)" transition="in">
                                      <p:cBhvr>
                                        <p:cTn id="42" dur="1000"/>
                                        <p:tgtEl>
                                          <p:spTgt spid="140"/>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16" presetID="23" grpId="9" fill="hold">
                                  <p:stCondLst>
                                    <p:cond delay="0"/>
                                  </p:stCondLst>
                                  <p:iterate type="el" backwards="0">
                                    <p:tmAbs val="0"/>
                                  </p:iterate>
                                  <p:childTnLst>
                                    <p:set>
                                      <p:cBhvr>
                                        <p:cTn id="46" fill="hold"/>
                                        <p:tgtEl>
                                          <p:spTgt spid="145"/>
                                        </p:tgtEl>
                                        <p:attrNameLst>
                                          <p:attrName>style.visibility</p:attrName>
                                        </p:attrNameLst>
                                      </p:cBhvr>
                                      <p:to>
                                        <p:strVal val="visible"/>
                                      </p:to>
                                    </p:set>
                                    <p:anim calcmode="lin" valueType="num">
                                      <p:cBhvr>
                                        <p:cTn id="47" dur="750" fill="hold"/>
                                        <p:tgtEl>
                                          <p:spTgt spid="145"/>
                                        </p:tgtEl>
                                        <p:attrNameLst>
                                          <p:attrName>ppt_w</p:attrName>
                                        </p:attrNameLst>
                                      </p:cBhvr>
                                      <p:tavLst>
                                        <p:tav tm="0">
                                          <p:val>
                                            <p:fltVal val="0"/>
                                          </p:val>
                                        </p:tav>
                                        <p:tav tm="100000">
                                          <p:val>
                                            <p:strVal val="#ppt_w"/>
                                          </p:val>
                                        </p:tav>
                                      </p:tavLst>
                                    </p:anim>
                                    <p:anim calcmode="lin" valueType="num">
                                      <p:cBhvr>
                                        <p:cTn id="48" dur="750" fill="hold"/>
                                        <p:tgtEl>
                                          <p:spTgt spid="145"/>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8" presetID="22" grpId="10" fill="hold">
                                  <p:stCondLst>
                                    <p:cond delay="0"/>
                                  </p:stCondLst>
                                  <p:iterate type="el" backwards="0">
                                    <p:tmAbs val="0"/>
                                  </p:iterate>
                                  <p:childTnLst>
                                    <p:set>
                                      <p:cBhvr>
                                        <p:cTn id="52" fill="hold"/>
                                        <p:tgtEl>
                                          <p:spTgt spid="153"/>
                                        </p:tgtEl>
                                        <p:attrNameLst>
                                          <p:attrName>style.visibility</p:attrName>
                                        </p:attrNameLst>
                                      </p:cBhvr>
                                      <p:to>
                                        <p:strVal val="visible"/>
                                      </p:to>
                                    </p:set>
                                    <p:animEffect filter="wipe(left)" transition="in">
                                      <p:cBhvr>
                                        <p:cTn id="53" dur="1000"/>
                                        <p:tgtEl>
                                          <p:spTgt spid="153"/>
                                        </p:tgtEl>
                                      </p:cBhvr>
                                    </p:animEffect>
                                  </p:childTnLst>
                                </p:cTn>
                              </p:par>
                            </p:childTnLst>
                          </p:cTn>
                        </p:par>
                      </p:childTnLst>
                    </p:cTn>
                  </p:par>
                  <p:par>
                    <p:cTn id="54" fill="hold">
                      <p:stCondLst>
                        <p:cond delay="indefinite"/>
                      </p:stCondLst>
                      <p:childTnLst>
                        <p:par>
                          <p:cTn id="55" fill="hold">
                            <p:stCondLst>
                              <p:cond delay="0"/>
                            </p:stCondLst>
                            <p:childTnLst>
                              <p:par>
                                <p:cTn id="56" presetClass="entr" nodeType="clickEffect" presetSubtype="16" presetID="23" grpId="11" fill="hold">
                                  <p:stCondLst>
                                    <p:cond delay="0"/>
                                  </p:stCondLst>
                                  <p:iterate type="el" backwards="0">
                                    <p:tmAbs val="0"/>
                                  </p:iterate>
                                  <p:childTnLst>
                                    <p:set>
                                      <p:cBhvr>
                                        <p:cTn id="57" fill="hold"/>
                                        <p:tgtEl>
                                          <p:spTgt spid="154"/>
                                        </p:tgtEl>
                                        <p:attrNameLst>
                                          <p:attrName>style.visibility</p:attrName>
                                        </p:attrNameLst>
                                      </p:cBhvr>
                                      <p:to>
                                        <p:strVal val="visible"/>
                                      </p:to>
                                    </p:set>
                                    <p:anim calcmode="lin" valueType="num">
                                      <p:cBhvr>
                                        <p:cTn id="58" dur="750" fill="hold"/>
                                        <p:tgtEl>
                                          <p:spTgt spid="154"/>
                                        </p:tgtEl>
                                        <p:attrNameLst>
                                          <p:attrName>ppt_w</p:attrName>
                                        </p:attrNameLst>
                                      </p:cBhvr>
                                      <p:tavLst>
                                        <p:tav tm="0">
                                          <p:val>
                                            <p:fltVal val="0"/>
                                          </p:val>
                                        </p:tav>
                                        <p:tav tm="100000">
                                          <p:val>
                                            <p:strVal val="#ppt_w"/>
                                          </p:val>
                                        </p:tav>
                                      </p:tavLst>
                                    </p:anim>
                                    <p:anim calcmode="lin" valueType="num">
                                      <p:cBhvr>
                                        <p:cTn id="59" dur="750" fill="hold"/>
                                        <p:tgtEl>
                                          <p:spTgt spid="1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7" grpId="3"/>
      <p:bldP build="whole" bldLvl="1" animBg="1" rev="0" advAuto="0" spid="140" grpId="8"/>
      <p:bldP build="whole" bldLvl="1" animBg="1" rev="0" advAuto="0" spid="154" grpId="11"/>
      <p:bldP build="whole" bldLvl="1" animBg="1" rev="0" advAuto="0" spid="137" grpId="7"/>
      <p:bldP build="whole" bldLvl="1" animBg="1" rev="0" advAuto="0" spid="129" grpId="4"/>
      <p:bldP build="whole" bldLvl="1" animBg="1" rev="0" advAuto="0" spid="129" grpId="6"/>
      <p:bldP build="whole" bldLvl="1" animBg="1" rev="0" advAuto="0" spid="151" grpId="2"/>
      <p:bldP build="whole" bldLvl="1" animBg="1" rev="0" advAuto="0" spid="148" grpId="1"/>
      <p:bldP build="whole" bldLvl="1" animBg="1" rev="0" advAuto="0" spid="145" grpId="9"/>
      <p:bldP build="whole" bldLvl="1" animBg="1" rev="0" advAuto="0" spid="153" grpId="10"/>
      <p:bldP build="whole" bldLvl="1" animBg="1" rev="0" advAuto="0" spid="155" grpId="5"/>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Line"/>
          <p:cNvSpPr/>
          <p:nvPr/>
        </p:nvSpPr>
        <p:spPr>
          <a:xfrm>
            <a:off x="6301767" y="6338812"/>
            <a:ext cx="5302286" cy="1"/>
          </a:xfrm>
          <a:prstGeom prst="line">
            <a:avLst/>
          </a:prstGeom>
          <a:ln w="25400">
            <a:solidFill>
              <a:srgbClr val="000000"/>
            </a:solidFill>
            <a:miter lim="400000"/>
            <a:tailEnd type="triangle"/>
          </a:ln>
        </p:spPr>
        <p:txBody>
          <a:bodyPr lIns="28575" tIns="28575" rIns="28575" bIns="28575" anchor="ctr"/>
          <a:lstStyle/>
          <a:p>
            <a:pPr>
              <a:defRPr sz="4400"/>
            </a:pPr>
          </a:p>
        </p:txBody>
      </p:sp>
      <p:sp>
        <p:nvSpPr>
          <p:cNvPr id="159" name="Line"/>
          <p:cNvSpPr/>
          <p:nvPr/>
        </p:nvSpPr>
        <p:spPr>
          <a:xfrm flipV="1">
            <a:off x="6305651" y="2385805"/>
            <a:ext cx="1" cy="3985217"/>
          </a:xfrm>
          <a:prstGeom prst="line">
            <a:avLst/>
          </a:prstGeom>
          <a:ln w="25400">
            <a:solidFill>
              <a:srgbClr val="000000"/>
            </a:solidFill>
            <a:miter lim="400000"/>
            <a:tailEnd type="triangle"/>
          </a:ln>
        </p:spPr>
        <p:txBody>
          <a:bodyPr lIns="28575" tIns="28575" rIns="28575" bIns="28575" anchor="ctr"/>
          <a:lstStyle/>
          <a:p>
            <a:pPr>
              <a:defRPr sz="4400"/>
            </a:pPr>
          </a:p>
        </p:txBody>
      </p:sp>
      <p:pic>
        <p:nvPicPr>
          <p:cNvPr id="160" name="Image" descr="Image"/>
          <p:cNvPicPr>
            <a:picLocks noChangeAspect="1"/>
          </p:cNvPicPr>
          <p:nvPr/>
        </p:nvPicPr>
        <p:blipFill>
          <a:blip r:embed="rId3">
            <a:extLst/>
          </a:blip>
          <a:stretch>
            <a:fillRect/>
          </a:stretch>
        </p:blipFill>
        <p:spPr>
          <a:xfrm>
            <a:off x="6926023" y="6382854"/>
            <a:ext cx="348259" cy="562571"/>
          </a:xfrm>
          <a:prstGeom prst="rect">
            <a:avLst/>
          </a:prstGeom>
          <a:ln w="3175">
            <a:miter lim="400000"/>
          </a:ln>
        </p:spPr>
      </p:pic>
      <p:pic>
        <p:nvPicPr>
          <p:cNvPr id="161" name="Image" descr="Image"/>
          <p:cNvPicPr>
            <a:picLocks noChangeAspect="1"/>
          </p:cNvPicPr>
          <p:nvPr/>
        </p:nvPicPr>
        <p:blipFill>
          <a:blip r:embed="rId4">
            <a:extLst/>
          </a:blip>
          <a:stretch>
            <a:fillRect/>
          </a:stretch>
        </p:blipFill>
        <p:spPr>
          <a:xfrm>
            <a:off x="9986001" y="6376157"/>
            <a:ext cx="375048" cy="575966"/>
          </a:xfrm>
          <a:prstGeom prst="rect">
            <a:avLst/>
          </a:prstGeom>
          <a:ln w="3175">
            <a:miter lim="400000"/>
          </a:ln>
        </p:spPr>
      </p:pic>
      <p:pic>
        <p:nvPicPr>
          <p:cNvPr id="162" name="Image" descr="Image"/>
          <p:cNvPicPr>
            <a:picLocks noChangeAspect="1"/>
          </p:cNvPicPr>
          <p:nvPr/>
        </p:nvPicPr>
        <p:blipFill>
          <a:blip r:embed="rId5">
            <a:extLst/>
          </a:blip>
          <a:stretch>
            <a:fillRect/>
          </a:stretch>
        </p:blipFill>
        <p:spPr>
          <a:xfrm>
            <a:off x="5887920" y="3726753"/>
            <a:ext cx="388443" cy="575966"/>
          </a:xfrm>
          <a:prstGeom prst="rect">
            <a:avLst/>
          </a:prstGeom>
          <a:ln w="3175">
            <a:miter lim="400000"/>
          </a:ln>
        </p:spPr>
      </p:pic>
      <p:sp>
        <p:nvSpPr>
          <p:cNvPr id="163" name="Line"/>
          <p:cNvSpPr/>
          <p:nvPr/>
        </p:nvSpPr>
        <p:spPr>
          <a:xfrm>
            <a:off x="6359961" y="4099369"/>
            <a:ext cx="5302286" cy="1"/>
          </a:xfrm>
          <a:prstGeom prst="line">
            <a:avLst/>
          </a:prstGeom>
          <a:ln w="3175">
            <a:solidFill>
              <a:srgbClr val="75B1D4"/>
            </a:solidFill>
            <a:miter lim="400000"/>
          </a:ln>
        </p:spPr>
        <p:txBody>
          <a:bodyPr lIns="28575" tIns="28575" rIns="28575" bIns="28575" anchor="ctr"/>
          <a:lstStyle/>
          <a:p>
            <a:pPr>
              <a:defRPr sz="4400"/>
            </a:pPr>
          </a:p>
        </p:txBody>
      </p:sp>
      <p:sp>
        <p:nvSpPr>
          <p:cNvPr id="164" name="Rectangle"/>
          <p:cNvSpPr/>
          <p:nvPr/>
        </p:nvSpPr>
        <p:spPr>
          <a:xfrm>
            <a:off x="7086175" y="4111090"/>
            <a:ext cx="3119897" cy="2229130"/>
          </a:xfrm>
          <a:prstGeom prst="rect">
            <a:avLst/>
          </a:prstGeom>
          <a:solidFill>
            <a:schemeClr val="accent1">
              <a:hueOff val="-317807"/>
              <a:satOff val="15445"/>
              <a:lumOff val="10392"/>
              <a:alpha val="43222"/>
            </a:schemeClr>
          </a:solidFill>
          <a:ln w="3175">
            <a:miter lim="400000"/>
          </a:ln>
        </p:spPr>
        <p:txBody>
          <a:bodyPr lIns="28575" tIns="28575" rIns="28575" bIns="28575" anchor="ctr"/>
          <a:lstStyle/>
          <a:p>
            <a:pPr>
              <a:defRPr sz="4400">
                <a:solidFill>
                  <a:srgbClr val="FFFFFF"/>
                </a:solidFill>
              </a:defRPr>
            </a:pPr>
          </a:p>
        </p:txBody>
      </p:sp>
      <p:pic>
        <p:nvPicPr>
          <p:cNvPr id="165" name="Image" descr="Image"/>
          <p:cNvPicPr>
            <a:picLocks noChangeAspect="1"/>
          </p:cNvPicPr>
          <p:nvPr/>
        </p:nvPicPr>
        <p:blipFill>
          <a:blip r:embed="rId6">
            <a:extLst/>
          </a:blip>
          <a:stretch>
            <a:fillRect/>
          </a:stretch>
        </p:blipFill>
        <p:spPr>
          <a:xfrm>
            <a:off x="13321244" y="3591724"/>
            <a:ext cx="1848446" cy="1205509"/>
          </a:xfrm>
          <a:prstGeom prst="rect">
            <a:avLst/>
          </a:prstGeom>
          <a:ln w="3175">
            <a:miter lim="400000"/>
          </a:ln>
        </p:spPr>
      </p:pic>
      <p:pic>
        <p:nvPicPr>
          <p:cNvPr id="166" name="Image" descr="Image"/>
          <p:cNvPicPr>
            <a:picLocks noChangeAspect="1"/>
          </p:cNvPicPr>
          <p:nvPr/>
        </p:nvPicPr>
        <p:blipFill>
          <a:blip r:embed="rId7">
            <a:extLst/>
          </a:blip>
          <a:stretch>
            <a:fillRect/>
          </a:stretch>
        </p:blipFill>
        <p:spPr>
          <a:xfrm>
            <a:off x="15201228" y="3872812"/>
            <a:ext cx="2705697" cy="723306"/>
          </a:xfrm>
          <a:prstGeom prst="rect">
            <a:avLst/>
          </a:prstGeom>
          <a:ln w="3175">
            <a:miter lim="400000"/>
          </a:ln>
        </p:spPr>
      </p:pic>
      <p:pic>
        <p:nvPicPr>
          <p:cNvPr id="167" name="Image" descr="Image"/>
          <p:cNvPicPr>
            <a:picLocks noChangeAspect="1"/>
          </p:cNvPicPr>
          <p:nvPr/>
        </p:nvPicPr>
        <p:blipFill>
          <a:blip r:embed="rId8">
            <a:extLst/>
          </a:blip>
          <a:stretch>
            <a:fillRect/>
          </a:stretch>
        </p:blipFill>
        <p:spPr>
          <a:xfrm>
            <a:off x="13231040" y="4872285"/>
            <a:ext cx="4085333" cy="1205509"/>
          </a:xfrm>
          <a:prstGeom prst="rect">
            <a:avLst/>
          </a:prstGeom>
          <a:ln w="3175">
            <a:miter lim="400000"/>
          </a:ln>
        </p:spPr>
      </p:pic>
      <p:pic>
        <p:nvPicPr>
          <p:cNvPr id="168" name="Image" descr="Image"/>
          <p:cNvPicPr>
            <a:picLocks noChangeAspect="1"/>
          </p:cNvPicPr>
          <p:nvPr/>
        </p:nvPicPr>
        <p:blipFill>
          <a:blip r:embed="rId9">
            <a:extLst/>
          </a:blip>
          <a:stretch>
            <a:fillRect/>
          </a:stretch>
        </p:blipFill>
        <p:spPr>
          <a:xfrm>
            <a:off x="13160940" y="6544876"/>
            <a:ext cx="4232674" cy="1111747"/>
          </a:xfrm>
          <a:prstGeom prst="rect">
            <a:avLst/>
          </a:prstGeom>
          <a:ln w="3175">
            <a:miter lim="400000"/>
          </a:ln>
        </p:spPr>
      </p:pic>
      <p:pic>
        <p:nvPicPr>
          <p:cNvPr id="169" name="Image" descr="Image"/>
          <p:cNvPicPr>
            <a:picLocks noChangeAspect="1"/>
          </p:cNvPicPr>
          <p:nvPr/>
        </p:nvPicPr>
        <p:blipFill>
          <a:blip r:embed="rId10">
            <a:extLst/>
          </a:blip>
          <a:stretch>
            <a:fillRect/>
          </a:stretch>
        </p:blipFill>
        <p:spPr>
          <a:xfrm>
            <a:off x="12849295" y="8280798"/>
            <a:ext cx="4848822" cy="709911"/>
          </a:xfrm>
          <a:prstGeom prst="rect">
            <a:avLst/>
          </a:prstGeom>
          <a:ln w="3175">
            <a:miter lim="400000"/>
          </a:ln>
        </p:spPr>
      </p:pic>
      <p:pic>
        <p:nvPicPr>
          <p:cNvPr id="170" name="Image" descr="Image"/>
          <p:cNvPicPr>
            <a:picLocks noChangeAspect="1"/>
          </p:cNvPicPr>
          <p:nvPr/>
        </p:nvPicPr>
        <p:blipFill>
          <a:blip r:embed="rId11">
            <a:extLst/>
          </a:blip>
          <a:stretch>
            <a:fillRect/>
          </a:stretch>
        </p:blipFill>
        <p:spPr>
          <a:xfrm>
            <a:off x="14530457" y="2705558"/>
            <a:ext cx="1460005" cy="723306"/>
          </a:xfrm>
          <a:prstGeom prst="rect">
            <a:avLst/>
          </a:prstGeom>
          <a:ln w="3175">
            <a:miter lim="400000"/>
          </a:ln>
        </p:spPr>
      </p:pic>
      <p:sp>
        <p:nvSpPr>
          <p:cNvPr id="171" name="Using Geometry.."/>
          <p:cNvSpPr txBox="1"/>
          <p:nvPr/>
        </p:nvSpPr>
        <p:spPr>
          <a:xfrm>
            <a:off x="11788314" y="3200294"/>
            <a:ext cx="2616074" cy="476251"/>
          </a:xfrm>
          <a:prstGeom prst="rect">
            <a:avLst/>
          </a:prstGeom>
          <a:ln w="3175">
            <a:miter lim="400000"/>
          </a:ln>
          <a:extLst>
            <a:ext uri="{C572A759-6A51-4108-AA02-DFA0A04FC94B}">
              <ma14:wrappingTextBoxFlag xmlns:ma14="http://schemas.microsoft.com/office/mac/drawingml/2011/main" val="1"/>
            </a:ext>
          </a:extLst>
        </p:spPr>
        <p:txBody>
          <a:bodyPr wrap="none" lIns="28575" tIns="28575" rIns="28575" bIns="28575" anchor="ctr">
            <a:spAutoFit/>
          </a:bodyPr>
          <a:lstStyle>
            <a:lvl1pPr>
              <a:defRPr sz="3000"/>
            </a:lvl1pPr>
          </a:lstStyle>
          <a:p>
            <a:pPr/>
            <a:r>
              <a:t>Using Geometry..</a:t>
            </a:r>
          </a:p>
        </p:txBody>
      </p:sp>
      <p:sp>
        <p:nvSpPr>
          <p:cNvPr id="172" name="Using Calculus.."/>
          <p:cNvSpPr txBox="1"/>
          <p:nvPr/>
        </p:nvSpPr>
        <p:spPr>
          <a:xfrm>
            <a:off x="11813948" y="6117989"/>
            <a:ext cx="2348231" cy="476251"/>
          </a:xfrm>
          <a:prstGeom prst="rect">
            <a:avLst/>
          </a:prstGeom>
          <a:ln w="3175">
            <a:miter lim="400000"/>
          </a:ln>
          <a:extLst>
            <a:ext uri="{C572A759-6A51-4108-AA02-DFA0A04FC94B}">
              <ma14:wrappingTextBoxFlag xmlns:ma14="http://schemas.microsoft.com/office/mac/drawingml/2011/main" val="1"/>
            </a:ext>
          </a:extLst>
        </p:spPr>
        <p:txBody>
          <a:bodyPr wrap="none" lIns="28575" tIns="28575" rIns="28575" bIns="28575" anchor="ctr">
            <a:spAutoFit/>
          </a:bodyPr>
          <a:lstStyle>
            <a:lvl1pPr>
              <a:defRPr sz="3000"/>
            </a:lvl1pPr>
          </a:lstStyle>
          <a:p>
            <a:pPr/>
            <a:r>
              <a:t>Using Calculus..</a:t>
            </a:r>
          </a:p>
        </p:txBody>
      </p:sp>
      <p:sp>
        <p:nvSpPr>
          <p:cNvPr id="173" name="Notice this.."/>
          <p:cNvSpPr txBox="1"/>
          <p:nvPr/>
        </p:nvSpPr>
        <p:spPr>
          <a:xfrm>
            <a:off x="6559344" y="7999379"/>
            <a:ext cx="1892174" cy="476251"/>
          </a:xfrm>
          <a:prstGeom prst="rect">
            <a:avLst/>
          </a:prstGeom>
          <a:ln w="3175">
            <a:miter lim="400000"/>
          </a:ln>
          <a:extLst>
            <a:ext uri="{C572A759-6A51-4108-AA02-DFA0A04FC94B}">
              <ma14:wrappingTextBoxFlag xmlns:ma14="http://schemas.microsoft.com/office/mac/drawingml/2011/main" val="1"/>
            </a:ext>
          </a:extLst>
        </p:spPr>
        <p:txBody>
          <a:bodyPr wrap="none" lIns="28575" tIns="28575" rIns="28575" bIns="28575" anchor="ctr">
            <a:spAutoFit/>
          </a:bodyPr>
          <a:lstStyle>
            <a:lvl1pPr>
              <a:defRPr sz="3000"/>
            </a:lvl1pPr>
          </a:lstStyle>
          <a:p>
            <a:pPr/>
            <a:r>
              <a:t>Notice this..</a:t>
            </a:r>
          </a:p>
        </p:txBody>
      </p:sp>
      <p:pic>
        <p:nvPicPr>
          <p:cNvPr id="174" name="Image" descr="Image"/>
          <p:cNvPicPr>
            <a:picLocks noChangeAspect="1"/>
          </p:cNvPicPr>
          <p:nvPr/>
        </p:nvPicPr>
        <p:blipFill>
          <a:blip r:embed="rId12">
            <a:extLst/>
          </a:blip>
          <a:stretch>
            <a:fillRect/>
          </a:stretch>
        </p:blipFill>
        <p:spPr>
          <a:xfrm>
            <a:off x="7052293" y="8606306"/>
            <a:ext cx="2652118" cy="723306"/>
          </a:xfrm>
          <a:prstGeom prst="rect">
            <a:avLst/>
          </a:prstGeom>
          <a:ln w="3175">
            <a:miter lim="400000"/>
          </a:ln>
        </p:spPr>
      </p:pic>
      <p:pic>
        <p:nvPicPr>
          <p:cNvPr id="175" name="Image" descr="Image"/>
          <p:cNvPicPr>
            <a:picLocks noChangeAspect="1"/>
          </p:cNvPicPr>
          <p:nvPr/>
        </p:nvPicPr>
        <p:blipFill>
          <a:blip r:embed="rId13">
            <a:extLst/>
          </a:blip>
          <a:stretch>
            <a:fillRect/>
          </a:stretch>
        </p:blipFill>
        <p:spPr>
          <a:xfrm>
            <a:off x="7132660" y="9358274"/>
            <a:ext cx="2491384" cy="723306"/>
          </a:xfrm>
          <a:prstGeom prst="rect">
            <a:avLst/>
          </a:prstGeom>
          <a:ln w="3175">
            <a:miter lim="400000"/>
          </a:ln>
        </p:spPr>
      </p:pic>
      <p:pic>
        <p:nvPicPr>
          <p:cNvPr id="176" name="Image" descr="Image"/>
          <p:cNvPicPr>
            <a:picLocks noChangeAspect="1"/>
          </p:cNvPicPr>
          <p:nvPr/>
        </p:nvPicPr>
        <p:blipFill>
          <a:blip r:embed="rId14">
            <a:extLst/>
          </a:blip>
          <a:stretch>
            <a:fillRect/>
          </a:stretch>
        </p:blipFill>
        <p:spPr>
          <a:xfrm>
            <a:off x="7825404" y="10218464"/>
            <a:ext cx="1888630" cy="629544"/>
          </a:xfrm>
          <a:prstGeom prst="rect">
            <a:avLst/>
          </a:prstGeom>
          <a:ln w="3175">
            <a:miter lim="400000"/>
          </a:ln>
        </p:spPr>
      </p:pic>
      <p:pic>
        <p:nvPicPr>
          <p:cNvPr id="177" name="Image" descr="Image"/>
          <p:cNvPicPr>
            <a:picLocks noChangeAspect="1"/>
          </p:cNvPicPr>
          <p:nvPr/>
        </p:nvPicPr>
        <p:blipFill>
          <a:blip r:embed="rId15">
            <a:extLst/>
          </a:blip>
          <a:stretch>
            <a:fillRect/>
          </a:stretch>
        </p:blipFill>
        <p:spPr>
          <a:xfrm>
            <a:off x="9489680" y="9943490"/>
            <a:ext cx="2183310" cy="1205509"/>
          </a:xfrm>
          <a:prstGeom prst="rect">
            <a:avLst/>
          </a:prstGeom>
          <a:ln w="3175">
            <a:miter lim="400000"/>
          </a:ln>
        </p:spPr>
      </p:pic>
      <p:pic>
        <p:nvPicPr>
          <p:cNvPr id="178" name="Image" descr="Image"/>
          <p:cNvPicPr>
            <a:picLocks noChangeAspect="1"/>
          </p:cNvPicPr>
          <p:nvPr/>
        </p:nvPicPr>
        <p:blipFill>
          <a:blip r:embed="rId16">
            <a:extLst/>
          </a:blip>
          <a:stretch>
            <a:fillRect/>
          </a:stretch>
        </p:blipFill>
        <p:spPr>
          <a:xfrm>
            <a:off x="11696533" y="10238762"/>
            <a:ext cx="2277071" cy="723306"/>
          </a:xfrm>
          <a:prstGeom prst="rect">
            <a:avLst/>
          </a:prstGeom>
          <a:ln w="3175">
            <a:miter lim="400000"/>
          </a:ln>
        </p:spPr>
      </p:pic>
      <p:sp>
        <p:nvSpPr>
          <p:cNvPr id="179" name="Will this ALWAYS work?"/>
          <p:cNvSpPr txBox="1"/>
          <p:nvPr/>
        </p:nvSpPr>
        <p:spPr>
          <a:xfrm>
            <a:off x="14114546" y="10308119"/>
            <a:ext cx="3794888" cy="476251"/>
          </a:xfrm>
          <a:prstGeom prst="rect">
            <a:avLst/>
          </a:prstGeom>
          <a:ln w="3175">
            <a:miter lim="400000"/>
          </a:ln>
          <a:extLst>
            <a:ext uri="{C572A759-6A51-4108-AA02-DFA0A04FC94B}">
              <ma14:wrappingTextBoxFlag xmlns:ma14="http://schemas.microsoft.com/office/mac/drawingml/2011/main" val="1"/>
            </a:ext>
          </a:extLst>
        </p:spPr>
        <p:txBody>
          <a:bodyPr wrap="none" lIns="28575" tIns="28575" rIns="28575" bIns="28575" anchor="ctr">
            <a:spAutoFit/>
          </a:bodyPr>
          <a:lstStyle>
            <a:lvl1pPr>
              <a:defRPr sz="3000"/>
            </a:lvl1pPr>
          </a:lstStyle>
          <a:p>
            <a:pPr/>
            <a:r>
              <a:t>Will this ALWAYS work?</a:t>
            </a:r>
          </a:p>
        </p:txBody>
      </p:sp>
      <p:sp>
        <p:nvSpPr>
          <p:cNvPr id="180" name="Line"/>
          <p:cNvSpPr/>
          <p:nvPr/>
        </p:nvSpPr>
        <p:spPr>
          <a:xfrm>
            <a:off x="6197600" y="4098819"/>
            <a:ext cx="5144238" cy="1"/>
          </a:xfrm>
          <a:prstGeom prst="line">
            <a:avLst/>
          </a:prstGeom>
          <a:ln w="38100">
            <a:solidFill>
              <a:schemeClr val="accent5"/>
            </a:solidFill>
            <a:miter lim="400000"/>
            <a:headEnd type="stealth"/>
            <a:tailEnd type="stealth"/>
          </a:ln>
        </p:spPr>
        <p:txBody>
          <a:bodyPr lIns="28575" tIns="28575" rIns="28575" bIns="28575" anchor="ctr"/>
          <a:lstStyle/>
          <a:p>
            <a:pPr>
              <a:defRPr sz="4400"/>
            </a:pPr>
          </a:p>
        </p:txBody>
      </p:sp>
      <p:pic>
        <p:nvPicPr>
          <p:cNvPr id="181" name="Image" descr="Image"/>
          <p:cNvPicPr>
            <a:picLocks noChangeAspect="1"/>
          </p:cNvPicPr>
          <p:nvPr/>
        </p:nvPicPr>
        <p:blipFill>
          <a:blip r:embed="rId17">
            <a:extLst/>
          </a:blip>
          <a:stretch>
            <a:fillRect/>
          </a:stretch>
        </p:blipFill>
        <p:spPr>
          <a:xfrm>
            <a:off x="13498586" y="7668915"/>
            <a:ext cx="3523746" cy="599591"/>
          </a:xfrm>
          <a:prstGeom prst="rect">
            <a:avLst/>
          </a:prstGeom>
          <a:ln w="3175">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71"/>
                                        </p:tgtEl>
                                        <p:attrNameLst>
                                          <p:attrName>style.visibility</p:attrName>
                                        </p:attrNameLst>
                                      </p:cBhvr>
                                      <p:to>
                                        <p:strVal val="visible"/>
                                      </p:to>
                                    </p:set>
                                    <p:animEffect filter="wipe(left)" transition="in">
                                      <p:cBhvr>
                                        <p:cTn id="7" dur="1000"/>
                                        <p:tgtEl>
                                          <p:spTgt spid="17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165"/>
                                        </p:tgtEl>
                                        <p:attrNameLst>
                                          <p:attrName>style.visibility</p:attrName>
                                        </p:attrNameLst>
                                      </p:cBhvr>
                                      <p:to>
                                        <p:strVal val="visible"/>
                                      </p:to>
                                    </p:set>
                                    <p:animEffect filter="wipe(left)" transition="in">
                                      <p:cBhvr>
                                        <p:cTn id="12" dur="1000"/>
                                        <p:tgtEl>
                                          <p:spTgt spid="16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166"/>
                                        </p:tgtEl>
                                        <p:attrNameLst>
                                          <p:attrName>style.visibility</p:attrName>
                                        </p:attrNameLst>
                                      </p:cBhvr>
                                      <p:to>
                                        <p:strVal val="visible"/>
                                      </p:to>
                                    </p:set>
                                    <p:animEffect filter="wipe(left)" transition="in">
                                      <p:cBhvr>
                                        <p:cTn id="17" dur="1000"/>
                                        <p:tgtEl>
                                          <p:spTgt spid="166"/>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167"/>
                                        </p:tgtEl>
                                        <p:attrNameLst>
                                          <p:attrName>style.visibility</p:attrName>
                                        </p:attrNameLst>
                                      </p:cBhvr>
                                      <p:to>
                                        <p:strVal val="visible"/>
                                      </p:to>
                                    </p:set>
                                    <p:animEffect filter="wipe(left)" transition="in">
                                      <p:cBhvr>
                                        <p:cTn id="22" dur="1000"/>
                                        <p:tgtEl>
                                          <p:spTgt spid="167"/>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172"/>
                                        </p:tgtEl>
                                        <p:attrNameLst>
                                          <p:attrName>style.visibility</p:attrName>
                                        </p:attrNameLst>
                                      </p:cBhvr>
                                      <p:to>
                                        <p:strVal val="visible"/>
                                      </p:to>
                                    </p:set>
                                    <p:animEffect filter="wipe(left)" transition="in">
                                      <p:cBhvr>
                                        <p:cTn id="27" dur="1000"/>
                                        <p:tgtEl>
                                          <p:spTgt spid="172"/>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2" grpId="6" fill="hold">
                                  <p:stCondLst>
                                    <p:cond delay="0"/>
                                  </p:stCondLst>
                                  <p:iterate type="el" backwards="0">
                                    <p:tmAbs val="0"/>
                                  </p:iterate>
                                  <p:childTnLst>
                                    <p:set>
                                      <p:cBhvr>
                                        <p:cTn id="31" fill="hold"/>
                                        <p:tgtEl>
                                          <p:spTgt spid="168"/>
                                        </p:tgtEl>
                                        <p:attrNameLst>
                                          <p:attrName>style.visibility</p:attrName>
                                        </p:attrNameLst>
                                      </p:cBhvr>
                                      <p:to>
                                        <p:strVal val="visible"/>
                                      </p:to>
                                    </p:set>
                                    <p:animEffect filter="wipe(left)" transition="in">
                                      <p:cBhvr>
                                        <p:cTn id="32" dur="1000"/>
                                        <p:tgtEl>
                                          <p:spTgt spid="168"/>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2" grpId="7" fill="hold">
                                  <p:stCondLst>
                                    <p:cond delay="0"/>
                                  </p:stCondLst>
                                  <p:iterate type="el" backwards="0">
                                    <p:tmAbs val="0"/>
                                  </p:iterate>
                                  <p:childTnLst>
                                    <p:set>
                                      <p:cBhvr>
                                        <p:cTn id="36" fill="hold"/>
                                        <p:tgtEl>
                                          <p:spTgt spid="181"/>
                                        </p:tgtEl>
                                        <p:attrNameLst>
                                          <p:attrName>style.visibility</p:attrName>
                                        </p:attrNameLst>
                                      </p:cBhvr>
                                      <p:to>
                                        <p:strVal val="visible"/>
                                      </p:to>
                                    </p:set>
                                    <p:animEffect filter="wipe(left)" transition="in">
                                      <p:cBhvr>
                                        <p:cTn id="37" dur="1000"/>
                                        <p:tgtEl>
                                          <p:spTgt spid="181"/>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8" presetID="22" grpId="8" fill="hold">
                                  <p:stCondLst>
                                    <p:cond delay="0"/>
                                  </p:stCondLst>
                                  <p:iterate type="el" backwards="0">
                                    <p:tmAbs val="0"/>
                                  </p:iterate>
                                  <p:childTnLst>
                                    <p:set>
                                      <p:cBhvr>
                                        <p:cTn id="41" fill="hold"/>
                                        <p:tgtEl>
                                          <p:spTgt spid="169"/>
                                        </p:tgtEl>
                                        <p:attrNameLst>
                                          <p:attrName>style.visibility</p:attrName>
                                        </p:attrNameLst>
                                      </p:cBhvr>
                                      <p:to>
                                        <p:strVal val="visible"/>
                                      </p:to>
                                    </p:set>
                                    <p:animEffect filter="wipe(left)" transition="in">
                                      <p:cBhvr>
                                        <p:cTn id="42" dur="1000"/>
                                        <p:tgtEl>
                                          <p:spTgt spid="169"/>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8" presetID="22" grpId="9" fill="hold">
                                  <p:stCondLst>
                                    <p:cond delay="0"/>
                                  </p:stCondLst>
                                  <p:iterate type="el" backwards="0">
                                    <p:tmAbs val="0"/>
                                  </p:iterate>
                                  <p:childTnLst>
                                    <p:set>
                                      <p:cBhvr>
                                        <p:cTn id="46" fill="hold"/>
                                        <p:tgtEl>
                                          <p:spTgt spid="173"/>
                                        </p:tgtEl>
                                        <p:attrNameLst>
                                          <p:attrName>style.visibility</p:attrName>
                                        </p:attrNameLst>
                                      </p:cBhvr>
                                      <p:to>
                                        <p:strVal val="visible"/>
                                      </p:to>
                                    </p:set>
                                    <p:animEffect filter="wipe(left)" transition="in">
                                      <p:cBhvr>
                                        <p:cTn id="47" dur="1000"/>
                                        <p:tgtEl>
                                          <p:spTgt spid="173"/>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8" presetID="22" grpId="10" fill="hold">
                                  <p:stCondLst>
                                    <p:cond delay="0"/>
                                  </p:stCondLst>
                                  <p:iterate type="el" backwards="0">
                                    <p:tmAbs val="0"/>
                                  </p:iterate>
                                  <p:childTnLst>
                                    <p:set>
                                      <p:cBhvr>
                                        <p:cTn id="51" fill="hold"/>
                                        <p:tgtEl>
                                          <p:spTgt spid="174"/>
                                        </p:tgtEl>
                                        <p:attrNameLst>
                                          <p:attrName>style.visibility</p:attrName>
                                        </p:attrNameLst>
                                      </p:cBhvr>
                                      <p:to>
                                        <p:strVal val="visible"/>
                                      </p:to>
                                    </p:set>
                                    <p:animEffect filter="wipe(left)" transition="in">
                                      <p:cBhvr>
                                        <p:cTn id="52" dur="1000"/>
                                        <p:tgtEl>
                                          <p:spTgt spid="174"/>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8" presetID="22" grpId="11" fill="hold">
                                  <p:stCondLst>
                                    <p:cond delay="0"/>
                                  </p:stCondLst>
                                  <p:iterate type="el" backwards="0">
                                    <p:tmAbs val="0"/>
                                  </p:iterate>
                                  <p:childTnLst>
                                    <p:set>
                                      <p:cBhvr>
                                        <p:cTn id="56" fill="hold"/>
                                        <p:tgtEl>
                                          <p:spTgt spid="175"/>
                                        </p:tgtEl>
                                        <p:attrNameLst>
                                          <p:attrName>style.visibility</p:attrName>
                                        </p:attrNameLst>
                                      </p:cBhvr>
                                      <p:to>
                                        <p:strVal val="visible"/>
                                      </p:to>
                                    </p:set>
                                    <p:animEffect filter="wipe(left)" transition="in">
                                      <p:cBhvr>
                                        <p:cTn id="57" dur="1000"/>
                                        <p:tgtEl>
                                          <p:spTgt spid="175"/>
                                        </p:tgtEl>
                                      </p:cBhvr>
                                    </p:animEffect>
                                  </p:childTnLst>
                                </p:cTn>
                              </p:par>
                            </p:childTnLst>
                          </p:cTn>
                        </p:par>
                      </p:childTnLst>
                    </p:cTn>
                  </p:par>
                  <p:par>
                    <p:cTn id="58" fill="hold">
                      <p:stCondLst>
                        <p:cond delay="indefinite"/>
                      </p:stCondLst>
                      <p:childTnLst>
                        <p:par>
                          <p:cTn id="59" fill="hold">
                            <p:stCondLst>
                              <p:cond delay="0"/>
                            </p:stCondLst>
                            <p:childTnLst>
                              <p:par>
                                <p:cTn id="60" presetClass="entr" nodeType="clickEffect" presetSubtype="8" presetID="22" grpId="12" fill="hold">
                                  <p:stCondLst>
                                    <p:cond delay="0"/>
                                  </p:stCondLst>
                                  <p:iterate type="el" backwards="0">
                                    <p:tmAbs val="0"/>
                                  </p:iterate>
                                  <p:childTnLst>
                                    <p:set>
                                      <p:cBhvr>
                                        <p:cTn id="61" fill="hold"/>
                                        <p:tgtEl>
                                          <p:spTgt spid="176"/>
                                        </p:tgtEl>
                                        <p:attrNameLst>
                                          <p:attrName>style.visibility</p:attrName>
                                        </p:attrNameLst>
                                      </p:cBhvr>
                                      <p:to>
                                        <p:strVal val="visible"/>
                                      </p:to>
                                    </p:set>
                                    <p:animEffect filter="wipe(left)" transition="in">
                                      <p:cBhvr>
                                        <p:cTn id="62" dur="1000"/>
                                        <p:tgtEl>
                                          <p:spTgt spid="176"/>
                                        </p:tgtEl>
                                      </p:cBhvr>
                                    </p:animEffec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8" presetID="22" grpId="13" fill="hold">
                                  <p:stCondLst>
                                    <p:cond delay="0"/>
                                  </p:stCondLst>
                                  <p:iterate type="el" backwards="0">
                                    <p:tmAbs val="0"/>
                                  </p:iterate>
                                  <p:childTnLst>
                                    <p:set>
                                      <p:cBhvr>
                                        <p:cTn id="66" fill="hold"/>
                                        <p:tgtEl>
                                          <p:spTgt spid="177"/>
                                        </p:tgtEl>
                                        <p:attrNameLst>
                                          <p:attrName>style.visibility</p:attrName>
                                        </p:attrNameLst>
                                      </p:cBhvr>
                                      <p:to>
                                        <p:strVal val="visible"/>
                                      </p:to>
                                    </p:set>
                                    <p:animEffect filter="wipe(left)" transition="in">
                                      <p:cBhvr>
                                        <p:cTn id="67" dur="1000"/>
                                        <p:tgtEl>
                                          <p:spTgt spid="177"/>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Subtype="8" presetID="22" grpId="14" fill="hold">
                                  <p:stCondLst>
                                    <p:cond delay="0"/>
                                  </p:stCondLst>
                                  <p:iterate type="el" backwards="0">
                                    <p:tmAbs val="0"/>
                                  </p:iterate>
                                  <p:childTnLst>
                                    <p:set>
                                      <p:cBhvr>
                                        <p:cTn id="71" fill="hold"/>
                                        <p:tgtEl>
                                          <p:spTgt spid="178"/>
                                        </p:tgtEl>
                                        <p:attrNameLst>
                                          <p:attrName>style.visibility</p:attrName>
                                        </p:attrNameLst>
                                      </p:cBhvr>
                                      <p:to>
                                        <p:strVal val="visible"/>
                                      </p:to>
                                    </p:set>
                                    <p:animEffect filter="wipe(left)" transition="in">
                                      <p:cBhvr>
                                        <p:cTn id="72" dur="1000"/>
                                        <p:tgtEl>
                                          <p:spTgt spid="178"/>
                                        </p:tgtEl>
                                      </p:cBhvr>
                                    </p:animEffect>
                                  </p:childTnLst>
                                </p:cTn>
                              </p:par>
                            </p:childTnLst>
                          </p:cTn>
                        </p:par>
                      </p:childTnLst>
                    </p:cTn>
                  </p:par>
                  <p:par>
                    <p:cTn id="73" fill="hold">
                      <p:stCondLst>
                        <p:cond delay="indefinite"/>
                      </p:stCondLst>
                      <p:childTnLst>
                        <p:par>
                          <p:cTn id="74" fill="hold">
                            <p:stCondLst>
                              <p:cond delay="0"/>
                            </p:stCondLst>
                            <p:childTnLst>
                              <p:par>
                                <p:cTn id="75" presetClass="entr" nodeType="clickEffect" presetSubtype="16" presetID="23" grpId="15" fill="hold">
                                  <p:stCondLst>
                                    <p:cond delay="0"/>
                                  </p:stCondLst>
                                  <p:iterate type="el" backwards="0">
                                    <p:tmAbs val="0"/>
                                  </p:iterate>
                                  <p:childTnLst>
                                    <p:set>
                                      <p:cBhvr>
                                        <p:cTn id="76" fill="hold"/>
                                        <p:tgtEl>
                                          <p:spTgt spid="179"/>
                                        </p:tgtEl>
                                        <p:attrNameLst>
                                          <p:attrName>style.visibility</p:attrName>
                                        </p:attrNameLst>
                                      </p:cBhvr>
                                      <p:to>
                                        <p:strVal val="visible"/>
                                      </p:to>
                                    </p:set>
                                    <p:anim calcmode="lin" valueType="num">
                                      <p:cBhvr>
                                        <p:cTn id="77" dur="1000" fill="hold"/>
                                        <p:tgtEl>
                                          <p:spTgt spid="179"/>
                                        </p:tgtEl>
                                        <p:attrNameLst>
                                          <p:attrName>ppt_w</p:attrName>
                                        </p:attrNameLst>
                                      </p:cBhvr>
                                      <p:tavLst>
                                        <p:tav tm="0">
                                          <p:val>
                                            <p:fltVal val="0"/>
                                          </p:val>
                                        </p:tav>
                                        <p:tav tm="100000">
                                          <p:val>
                                            <p:strVal val="#ppt_w"/>
                                          </p:val>
                                        </p:tav>
                                      </p:tavLst>
                                    </p:anim>
                                    <p:anim calcmode="lin" valueType="num">
                                      <p:cBhvr>
                                        <p:cTn id="78" dur="1000" fill="hold"/>
                                        <p:tgtEl>
                                          <p:spTgt spid="1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6" grpId="3"/>
      <p:bldP build="whole" bldLvl="1" animBg="1" rev="0" advAuto="0" spid="178" grpId="14"/>
      <p:bldP build="whole" bldLvl="1" animBg="1" rev="0" advAuto="0" spid="173" grpId="9"/>
      <p:bldP build="whole" bldLvl="1" animBg="1" rev="0" advAuto="0" spid="174" grpId="10"/>
      <p:bldP build="whole" bldLvl="1" animBg="1" rev="0" advAuto="0" spid="176" grpId="12"/>
      <p:bldP build="whole" bldLvl="1" animBg="1" rev="0" advAuto="0" spid="167" grpId="4"/>
      <p:bldP build="whole" bldLvl="1" animBg="1" rev="0" advAuto="0" spid="179" grpId="15"/>
      <p:bldP build="whole" bldLvl="1" animBg="1" rev="0" advAuto="0" spid="165" grpId="2"/>
      <p:bldP build="whole" bldLvl="1" animBg="1" rev="0" advAuto="0" spid="168" grpId="6"/>
      <p:bldP build="whole" bldLvl="1" animBg="1" rev="0" advAuto="0" spid="169" grpId="8"/>
      <p:bldP build="whole" bldLvl="1" animBg="1" rev="0" advAuto="0" spid="175" grpId="11"/>
      <p:bldP build="whole" bldLvl="1" animBg="1" rev="0" advAuto="0" spid="177" grpId="13"/>
      <p:bldP build="whole" bldLvl="1" animBg="1" rev="0" advAuto="0" spid="181" grpId="7"/>
      <p:bldP build="whole" bldLvl="1" animBg="1" rev="0" advAuto="0" spid="172" grpId="5"/>
      <p:bldP build="whole" bldLvl="1" animBg="1" rev="0" advAuto="0" spid="171"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Line"/>
          <p:cNvSpPr/>
          <p:nvPr/>
        </p:nvSpPr>
        <p:spPr>
          <a:xfrm flipV="1">
            <a:off x="9897683" y="2385734"/>
            <a:ext cx="1" cy="3565282"/>
          </a:xfrm>
          <a:prstGeom prst="line">
            <a:avLst/>
          </a:prstGeom>
          <a:ln w="25400">
            <a:solidFill>
              <a:srgbClr val="000000"/>
            </a:solidFill>
            <a:miter lim="400000"/>
            <a:tailEnd type="triangle"/>
          </a:ln>
        </p:spPr>
        <p:txBody>
          <a:bodyPr lIns="28575" tIns="28575" rIns="28575" bIns="28575" anchor="ctr"/>
          <a:lstStyle/>
          <a:p>
            <a:pPr>
              <a:defRPr sz="4400"/>
            </a:pPr>
          </a:p>
        </p:txBody>
      </p:sp>
      <p:sp>
        <p:nvSpPr>
          <p:cNvPr id="186" name="Line"/>
          <p:cNvSpPr/>
          <p:nvPr/>
        </p:nvSpPr>
        <p:spPr>
          <a:xfrm>
            <a:off x="9619329" y="5688426"/>
            <a:ext cx="7650204" cy="1"/>
          </a:xfrm>
          <a:prstGeom prst="line">
            <a:avLst/>
          </a:prstGeom>
          <a:ln w="25400">
            <a:solidFill>
              <a:srgbClr val="000000"/>
            </a:solidFill>
            <a:miter lim="400000"/>
            <a:tailEnd type="triangle"/>
          </a:ln>
        </p:spPr>
        <p:txBody>
          <a:bodyPr lIns="28575" tIns="28575" rIns="28575" bIns="28575" anchor="ctr"/>
          <a:lstStyle/>
          <a:p>
            <a:pPr>
              <a:defRPr sz="4400"/>
            </a:pPr>
          </a:p>
        </p:txBody>
      </p:sp>
      <p:grpSp>
        <p:nvGrpSpPr>
          <p:cNvPr id="189" name="Group"/>
          <p:cNvGrpSpPr/>
          <p:nvPr/>
        </p:nvGrpSpPr>
        <p:grpSpPr>
          <a:xfrm>
            <a:off x="10714118" y="1860956"/>
            <a:ext cx="7415350" cy="3125715"/>
            <a:chOff x="0" y="0"/>
            <a:chExt cx="7415348" cy="3125713"/>
          </a:xfrm>
        </p:grpSpPr>
        <p:sp>
          <p:nvSpPr>
            <p:cNvPr id="233" name="Connection Line"/>
            <p:cNvSpPr/>
            <p:nvPr/>
          </p:nvSpPr>
          <p:spPr>
            <a:xfrm>
              <a:off x="0" y="353503"/>
              <a:ext cx="6114452" cy="2772211"/>
            </a:xfrm>
            <a:custGeom>
              <a:avLst/>
              <a:gdLst/>
              <a:ahLst/>
              <a:cxnLst>
                <a:cxn ang="0">
                  <a:pos x="wd2" y="hd2"/>
                </a:cxn>
                <a:cxn ang="5400000">
                  <a:pos x="wd2" y="hd2"/>
                </a:cxn>
                <a:cxn ang="10800000">
                  <a:pos x="wd2" y="hd2"/>
                </a:cxn>
                <a:cxn ang="16200000">
                  <a:pos x="wd2" y="hd2"/>
                </a:cxn>
              </a:cxnLst>
              <a:rect l="0" t="0" r="r" b="b"/>
              <a:pathLst>
                <a:path w="21600" h="18265" fill="norm" stroke="1" extrusionOk="0">
                  <a:moveTo>
                    <a:pt x="0" y="16305"/>
                  </a:moveTo>
                  <a:cubicBezTo>
                    <a:pt x="6885" y="21600"/>
                    <a:pt x="14085" y="16165"/>
                    <a:pt x="21600" y="0"/>
                  </a:cubicBezTo>
                </a:path>
              </a:pathLst>
            </a:custGeom>
            <a:noFill/>
            <a:ln w="25400" cap="flat">
              <a:solidFill>
                <a:srgbClr val="75B1D4"/>
              </a:solidFill>
              <a:prstDash val="solid"/>
              <a:miter lim="400000"/>
            </a:ln>
            <a:effectLst/>
          </p:spPr>
          <p:txBody>
            <a:bodyPr/>
            <a:lstStyle/>
            <a:p>
              <a:pPr/>
            </a:p>
          </p:txBody>
        </p:sp>
        <p:pic>
          <p:nvPicPr>
            <p:cNvPr id="188" name="Image" descr="Image"/>
            <p:cNvPicPr>
              <a:picLocks noChangeAspect="1"/>
            </p:cNvPicPr>
            <p:nvPr/>
          </p:nvPicPr>
          <p:blipFill>
            <a:blip r:embed="rId3">
              <a:extLst/>
            </a:blip>
            <a:stretch>
              <a:fillRect/>
            </a:stretch>
          </p:blipFill>
          <p:spPr>
            <a:xfrm>
              <a:off x="6206525" y="0"/>
              <a:ext cx="1208824" cy="666937"/>
            </a:xfrm>
            <a:prstGeom prst="rect">
              <a:avLst/>
            </a:prstGeom>
            <a:ln w="3175" cap="flat">
              <a:noFill/>
              <a:miter lim="400000"/>
            </a:ln>
            <a:effectLst/>
          </p:spPr>
        </p:pic>
      </p:grpSp>
      <p:pic>
        <p:nvPicPr>
          <p:cNvPr id="190" name="Image" descr="Image"/>
          <p:cNvPicPr>
            <a:picLocks noChangeAspect="1"/>
          </p:cNvPicPr>
          <p:nvPr/>
        </p:nvPicPr>
        <p:blipFill>
          <a:blip r:embed="rId4">
            <a:extLst/>
          </a:blip>
          <a:stretch>
            <a:fillRect/>
          </a:stretch>
        </p:blipFill>
        <p:spPr>
          <a:xfrm>
            <a:off x="9406008" y="1953234"/>
            <a:ext cx="401837" cy="562572"/>
          </a:xfrm>
          <a:prstGeom prst="rect">
            <a:avLst/>
          </a:prstGeom>
          <a:ln w="3175">
            <a:miter lim="400000"/>
          </a:ln>
        </p:spPr>
      </p:pic>
      <p:pic>
        <p:nvPicPr>
          <p:cNvPr id="191" name="Image" descr="Image"/>
          <p:cNvPicPr>
            <a:picLocks noChangeAspect="1"/>
          </p:cNvPicPr>
          <p:nvPr/>
        </p:nvPicPr>
        <p:blipFill>
          <a:blip r:embed="rId5">
            <a:extLst/>
          </a:blip>
          <a:stretch>
            <a:fillRect/>
          </a:stretch>
        </p:blipFill>
        <p:spPr>
          <a:xfrm>
            <a:off x="17329656" y="5491007"/>
            <a:ext cx="401837" cy="508993"/>
          </a:xfrm>
          <a:prstGeom prst="rect">
            <a:avLst/>
          </a:prstGeom>
          <a:ln w="3175">
            <a:miter lim="400000"/>
          </a:ln>
        </p:spPr>
      </p:pic>
      <p:grpSp>
        <p:nvGrpSpPr>
          <p:cNvPr id="194" name="Group"/>
          <p:cNvGrpSpPr/>
          <p:nvPr/>
        </p:nvGrpSpPr>
        <p:grpSpPr>
          <a:xfrm>
            <a:off x="10974979" y="4822552"/>
            <a:ext cx="401837" cy="1550137"/>
            <a:chOff x="0" y="0"/>
            <a:chExt cx="401835" cy="1550135"/>
          </a:xfrm>
        </p:grpSpPr>
        <p:sp>
          <p:nvSpPr>
            <p:cNvPr id="192" name="Line"/>
            <p:cNvSpPr/>
            <p:nvPr/>
          </p:nvSpPr>
          <p:spPr>
            <a:xfrm flipV="1">
              <a:off x="189962" y="0"/>
              <a:ext cx="1" cy="833785"/>
            </a:xfrm>
            <a:prstGeom prst="line">
              <a:avLst/>
            </a:prstGeom>
            <a:noFill/>
            <a:ln w="25400" cap="flat">
              <a:solidFill>
                <a:srgbClr val="FF2600"/>
              </a:solidFill>
              <a:custDash>
                <a:ds d="200000" sp="200000"/>
              </a:custDash>
              <a:miter lim="400000"/>
            </a:ln>
            <a:effectLst/>
          </p:spPr>
          <p:txBody>
            <a:bodyPr wrap="square" lIns="28575" tIns="28575" rIns="28575" bIns="28575" numCol="1" anchor="ctr">
              <a:noAutofit/>
            </a:bodyPr>
            <a:lstStyle/>
            <a:p>
              <a:pPr>
                <a:defRPr sz="4400"/>
              </a:pPr>
            </a:p>
          </p:txBody>
        </p:sp>
        <p:pic>
          <p:nvPicPr>
            <p:cNvPr id="193" name="Image" descr="Image"/>
            <p:cNvPicPr>
              <a:picLocks noChangeAspect="1"/>
            </p:cNvPicPr>
            <p:nvPr/>
          </p:nvPicPr>
          <p:blipFill>
            <a:blip r:embed="rId6">
              <a:extLst/>
            </a:blip>
            <a:stretch>
              <a:fillRect/>
            </a:stretch>
          </p:blipFill>
          <p:spPr>
            <a:xfrm>
              <a:off x="0" y="1041143"/>
              <a:ext cx="401836" cy="508993"/>
            </a:xfrm>
            <a:prstGeom prst="rect">
              <a:avLst/>
            </a:prstGeom>
            <a:ln w="3175" cap="flat">
              <a:noFill/>
              <a:miter lim="400000"/>
            </a:ln>
            <a:effectLst/>
          </p:spPr>
        </p:pic>
      </p:grpSp>
      <p:grpSp>
        <p:nvGrpSpPr>
          <p:cNvPr id="197" name="Group"/>
          <p:cNvGrpSpPr/>
          <p:nvPr/>
        </p:nvGrpSpPr>
        <p:grpSpPr>
          <a:xfrm>
            <a:off x="13585944" y="4649253"/>
            <a:ext cx="401837" cy="1707774"/>
            <a:chOff x="0" y="0"/>
            <a:chExt cx="401835" cy="1707772"/>
          </a:xfrm>
        </p:grpSpPr>
        <p:sp>
          <p:nvSpPr>
            <p:cNvPr id="195" name="Line"/>
            <p:cNvSpPr/>
            <p:nvPr/>
          </p:nvSpPr>
          <p:spPr>
            <a:xfrm flipV="1">
              <a:off x="222257" y="0"/>
              <a:ext cx="1" cy="1007084"/>
            </a:xfrm>
            <a:prstGeom prst="line">
              <a:avLst/>
            </a:prstGeom>
            <a:noFill/>
            <a:ln w="25400" cap="flat">
              <a:solidFill>
                <a:srgbClr val="FF2600"/>
              </a:solidFill>
              <a:custDash>
                <a:ds d="200000" sp="200000"/>
              </a:custDash>
              <a:miter lim="400000"/>
            </a:ln>
            <a:effectLst/>
          </p:spPr>
          <p:txBody>
            <a:bodyPr wrap="square" lIns="28575" tIns="28575" rIns="28575" bIns="28575" numCol="1" anchor="ctr">
              <a:noAutofit/>
            </a:bodyPr>
            <a:lstStyle/>
            <a:p>
              <a:pPr>
                <a:defRPr sz="4400"/>
              </a:pPr>
            </a:p>
          </p:txBody>
        </p:sp>
        <p:pic>
          <p:nvPicPr>
            <p:cNvPr id="196" name="Image" descr="Image"/>
            <p:cNvPicPr>
              <a:picLocks noChangeAspect="1"/>
            </p:cNvPicPr>
            <p:nvPr/>
          </p:nvPicPr>
          <p:blipFill>
            <a:blip r:embed="rId7">
              <a:extLst/>
            </a:blip>
            <a:stretch>
              <a:fillRect/>
            </a:stretch>
          </p:blipFill>
          <p:spPr>
            <a:xfrm>
              <a:off x="0" y="1198780"/>
              <a:ext cx="401836" cy="508993"/>
            </a:xfrm>
            <a:prstGeom prst="rect">
              <a:avLst/>
            </a:prstGeom>
            <a:ln w="3175" cap="flat">
              <a:noFill/>
              <a:miter lim="400000"/>
            </a:ln>
            <a:effectLst/>
          </p:spPr>
        </p:pic>
      </p:grpSp>
      <p:grpSp>
        <p:nvGrpSpPr>
          <p:cNvPr id="200" name="Group"/>
          <p:cNvGrpSpPr/>
          <p:nvPr/>
        </p:nvGrpSpPr>
        <p:grpSpPr>
          <a:xfrm>
            <a:off x="14731054" y="3843473"/>
            <a:ext cx="843856" cy="2554677"/>
            <a:chOff x="0" y="0"/>
            <a:chExt cx="843855" cy="2554676"/>
          </a:xfrm>
        </p:grpSpPr>
        <p:sp>
          <p:nvSpPr>
            <p:cNvPr id="198" name="Line"/>
            <p:cNvSpPr/>
            <p:nvPr/>
          </p:nvSpPr>
          <p:spPr>
            <a:xfrm flipV="1">
              <a:off x="429597" y="0"/>
              <a:ext cx="1" cy="1812864"/>
            </a:xfrm>
            <a:prstGeom prst="line">
              <a:avLst/>
            </a:prstGeom>
            <a:noFill/>
            <a:ln w="25400" cap="flat">
              <a:solidFill>
                <a:srgbClr val="FF2600"/>
              </a:solidFill>
              <a:custDash>
                <a:ds d="200000" sp="200000"/>
              </a:custDash>
              <a:miter lim="400000"/>
            </a:ln>
            <a:effectLst/>
          </p:spPr>
          <p:txBody>
            <a:bodyPr wrap="square" lIns="28575" tIns="28575" rIns="28575" bIns="28575" numCol="1" anchor="ctr">
              <a:noAutofit/>
            </a:bodyPr>
            <a:lstStyle/>
            <a:p>
              <a:pPr>
                <a:defRPr sz="4400"/>
              </a:pPr>
            </a:p>
          </p:txBody>
        </p:sp>
        <p:pic>
          <p:nvPicPr>
            <p:cNvPr id="199" name="Image" descr="Image"/>
            <p:cNvPicPr>
              <a:picLocks noChangeAspect="1"/>
            </p:cNvPicPr>
            <p:nvPr/>
          </p:nvPicPr>
          <p:blipFill>
            <a:blip r:embed="rId8">
              <a:extLst/>
            </a:blip>
            <a:stretch>
              <a:fillRect/>
            </a:stretch>
          </p:blipFill>
          <p:spPr>
            <a:xfrm>
              <a:off x="0" y="1965317"/>
              <a:ext cx="843856" cy="589360"/>
            </a:xfrm>
            <a:prstGeom prst="rect">
              <a:avLst/>
            </a:prstGeom>
            <a:ln w="3175" cap="flat">
              <a:noFill/>
              <a:miter lim="400000"/>
            </a:ln>
            <a:effectLst/>
          </p:spPr>
        </p:pic>
      </p:grpSp>
      <p:pic>
        <p:nvPicPr>
          <p:cNvPr id="201" name="Image" descr="Image"/>
          <p:cNvPicPr>
            <a:picLocks noChangeAspect="1"/>
          </p:cNvPicPr>
          <p:nvPr/>
        </p:nvPicPr>
        <p:blipFill>
          <a:blip r:embed="rId9">
            <a:extLst/>
          </a:blip>
          <a:stretch>
            <a:fillRect/>
          </a:stretch>
        </p:blipFill>
        <p:spPr>
          <a:xfrm>
            <a:off x="6495725" y="6544157"/>
            <a:ext cx="1017985" cy="642939"/>
          </a:xfrm>
          <a:prstGeom prst="rect">
            <a:avLst/>
          </a:prstGeom>
          <a:ln w="3175">
            <a:miter lim="400000"/>
          </a:ln>
        </p:spPr>
      </p:pic>
      <p:pic>
        <p:nvPicPr>
          <p:cNvPr id="202" name="Image" descr="Image"/>
          <p:cNvPicPr>
            <a:picLocks noChangeAspect="1"/>
          </p:cNvPicPr>
          <p:nvPr/>
        </p:nvPicPr>
        <p:blipFill>
          <a:blip r:embed="rId10">
            <a:extLst/>
          </a:blip>
          <a:stretch>
            <a:fillRect/>
          </a:stretch>
        </p:blipFill>
        <p:spPr>
          <a:xfrm>
            <a:off x="7324280" y="6383423"/>
            <a:ext cx="1366243" cy="964407"/>
          </a:xfrm>
          <a:prstGeom prst="rect">
            <a:avLst/>
          </a:prstGeom>
          <a:ln w="3175">
            <a:miter lim="400000"/>
          </a:ln>
        </p:spPr>
      </p:pic>
      <p:grpSp>
        <p:nvGrpSpPr>
          <p:cNvPr id="206" name="Group"/>
          <p:cNvGrpSpPr/>
          <p:nvPr/>
        </p:nvGrpSpPr>
        <p:grpSpPr>
          <a:xfrm>
            <a:off x="9811032" y="6411269"/>
            <a:ext cx="5673867" cy="1716732"/>
            <a:chOff x="895832" y="0"/>
            <a:chExt cx="5673865" cy="1716730"/>
          </a:xfrm>
        </p:grpSpPr>
        <p:sp>
          <p:nvSpPr>
            <p:cNvPr id="203" name="... and ..."/>
            <p:cNvSpPr/>
            <p:nvPr/>
          </p:nvSpPr>
          <p:spPr>
            <a:xfrm>
              <a:off x="895832" y="446730"/>
              <a:ext cx="1270001" cy="1270001"/>
            </a:xfrm>
            <a:prstGeom prst="line">
              <a:avLst/>
            </a:prstGeom>
            <a:noFill/>
            <a:ln w="3175" cap="flat">
              <a:noFill/>
              <a:miter lim="400000"/>
            </a:ln>
            <a:effectLst/>
            <a:extLst>
              <a:ext uri="{C572A759-6A51-4108-AA02-DFA0A04FC94B}">
                <ma14:wrappingTextBoxFlag xmlns:ma14="http://schemas.microsoft.com/office/mac/drawingml/2011/main" val="1"/>
              </a:ext>
            </a:extLst>
          </p:spPr>
          <p:txBody>
            <a:bodyPr wrap="none" lIns="28575" tIns="28575" rIns="28575" bIns="28575" numCol="1" anchor="ctr">
              <a:spAutoFit/>
            </a:bodyPr>
            <a:lstStyle>
              <a:lvl1pPr>
                <a:defRPr sz="4200"/>
              </a:lvl1pPr>
            </a:lstStyle>
            <a:p>
              <a:pPr/>
              <a:r>
                <a:t>... and ...</a:t>
              </a:r>
            </a:p>
          </p:txBody>
        </p:sp>
        <p:pic>
          <p:nvPicPr>
            <p:cNvPr id="204" name="Image" descr="Image"/>
            <p:cNvPicPr>
              <a:picLocks noChangeAspect="1"/>
            </p:cNvPicPr>
            <p:nvPr/>
          </p:nvPicPr>
          <p:blipFill>
            <a:blip r:embed="rId11">
              <a:extLst/>
            </a:blip>
            <a:stretch>
              <a:fillRect/>
            </a:stretch>
          </p:blipFill>
          <p:spPr>
            <a:xfrm>
              <a:off x="2183511" y="0"/>
              <a:ext cx="2665513" cy="937618"/>
            </a:xfrm>
            <a:prstGeom prst="rect">
              <a:avLst/>
            </a:prstGeom>
            <a:ln w="3175" cap="flat">
              <a:noFill/>
              <a:miter lim="400000"/>
            </a:ln>
            <a:effectLst/>
          </p:spPr>
        </p:pic>
        <p:pic>
          <p:nvPicPr>
            <p:cNvPr id="205" name="Image" descr="Image"/>
            <p:cNvPicPr>
              <a:picLocks noChangeAspect="1"/>
            </p:cNvPicPr>
            <p:nvPr/>
          </p:nvPicPr>
          <p:blipFill>
            <a:blip r:embed="rId12">
              <a:extLst/>
            </a:blip>
            <a:stretch>
              <a:fillRect/>
            </a:stretch>
          </p:blipFill>
          <p:spPr>
            <a:xfrm>
              <a:off x="4600702" y="139955"/>
              <a:ext cx="1968997" cy="656333"/>
            </a:xfrm>
            <a:prstGeom prst="rect">
              <a:avLst/>
            </a:prstGeom>
            <a:ln w="3175" cap="flat">
              <a:noFill/>
              <a:miter lim="400000"/>
            </a:ln>
            <a:effectLst/>
          </p:spPr>
        </p:pic>
      </p:grpSp>
      <p:pic>
        <p:nvPicPr>
          <p:cNvPr id="207" name="Image" descr="Image"/>
          <p:cNvPicPr>
            <a:picLocks noChangeAspect="1"/>
          </p:cNvPicPr>
          <p:nvPr/>
        </p:nvPicPr>
        <p:blipFill>
          <a:blip r:embed="rId13">
            <a:extLst/>
          </a:blip>
          <a:stretch>
            <a:fillRect/>
          </a:stretch>
        </p:blipFill>
        <p:spPr>
          <a:xfrm>
            <a:off x="6319690" y="7516124"/>
            <a:ext cx="3375423" cy="910830"/>
          </a:xfrm>
          <a:prstGeom prst="rect">
            <a:avLst/>
          </a:prstGeom>
          <a:ln w="3175">
            <a:miter lim="400000"/>
          </a:ln>
        </p:spPr>
      </p:pic>
      <p:grpSp>
        <p:nvGrpSpPr>
          <p:cNvPr id="210" name="Group"/>
          <p:cNvGrpSpPr/>
          <p:nvPr/>
        </p:nvGrpSpPr>
        <p:grpSpPr>
          <a:xfrm>
            <a:off x="14290966" y="4260486"/>
            <a:ext cx="375048" cy="2092674"/>
            <a:chOff x="0" y="0"/>
            <a:chExt cx="375046" cy="2092673"/>
          </a:xfrm>
        </p:grpSpPr>
        <p:sp>
          <p:nvSpPr>
            <p:cNvPr id="208" name="Line"/>
            <p:cNvSpPr/>
            <p:nvPr/>
          </p:nvSpPr>
          <p:spPr>
            <a:xfrm flipV="1">
              <a:off x="187523" y="0"/>
              <a:ext cx="1" cy="1433952"/>
            </a:xfrm>
            <a:prstGeom prst="line">
              <a:avLst/>
            </a:prstGeom>
            <a:noFill/>
            <a:ln w="25400" cap="flat">
              <a:solidFill>
                <a:srgbClr val="FF2600"/>
              </a:solidFill>
              <a:custDash>
                <a:ds d="200000" sp="200000"/>
              </a:custDash>
              <a:miter lim="400000"/>
            </a:ln>
            <a:effectLst/>
          </p:spPr>
          <p:txBody>
            <a:bodyPr wrap="square" lIns="28575" tIns="28575" rIns="28575" bIns="28575" numCol="1" anchor="ctr">
              <a:noAutofit/>
            </a:bodyPr>
            <a:lstStyle/>
            <a:p>
              <a:pPr>
                <a:defRPr sz="4400"/>
              </a:pPr>
            </a:p>
          </p:txBody>
        </p:sp>
        <p:pic>
          <p:nvPicPr>
            <p:cNvPr id="209" name="Image" descr="Image"/>
            <p:cNvPicPr>
              <a:picLocks noChangeAspect="1"/>
            </p:cNvPicPr>
            <p:nvPr/>
          </p:nvPicPr>
          <p:blipFill>
            <a:blip r:embed="rId14">
              <a:extLst/>
            </a:blip>
            <a:stretch>
              <a:fillRect/>
            </a:stretch>
          </p:blipFill>
          <p:spPr>
            <a:xfrm>
              <a:off x="0" y="1583681"/>
              <a:ext cx="375047" cy="508993"/>
            </a:xfrm>
            <a:prstGeom prst="rect">
              <a:avLst/>
            </a:prstGeom>
            <a:ln w="3175" cap="flat">
              <a:noFill/>
              <a:miter lim="400000"/>
            </a:ln>
            <a:effectLst/>
          </p:spPr>
        </p:pic>
      </p:grpSp>
      <p:grpSp>
        <p:nvGrpSpPr>
          <p:cNvPr id="215" name="Group"/>
          <p:cNvGrpSpPr/>
          <p:nvPr/>
        </p:nvGrpSpPr>
        <p:grpSpPr>
          <a:xfrm>
            <a:off x="13728396" y="3083844"/>
            <a:ext cx="2661759" cy="2725556"/>
            <a:chOff x="0" y="0"/>
            <a:chExt cx="2661758" cy="2725555"/>
          </a:xfrm>
        </p:grpSpPr>
        <p:pic>
          <p:nvPicPr>
            <p:cNvPr id="211" name="Image" descr="Image"/>
            <p:cNvPicPr>
              <a:picLocks noChangeAspect="1"/>
            </p:cNvPicPr>
            <p:nvPr/>
          </p:nvPicPr>
          <p:blipFill>
            <a:blip r:embed="rId15">
              <a:extLst/>
            </a:blip>
            <a:stretch>
              <a:fillRect/>
            </a:stretch>
          </p:blipFill>
          <p:spPr>
            <a:xfrm>
              <a:off x="0" y="0"/>
              <a:ext cx="1500188" cy="843856"/>
            </a:xfrm>
            <a:prstGeom prst="rect">
              <a:avLst/>
            </a:prstGeom>
            <a:ln w="3175" cap="flat">
              <a:noFill/>
              <a:miter lim="400000"/>
            </a:ln>
            <a:effectLst/>
          </p:spPr>
        </p:pic>
        <p:grpSp>
          <p:nvGrpSpPr>
            <p:cNvPr id="214" name="Group"/>
            <p:cNvGrpSpPr/>
            <p:nvPr/>
          </p:nvGrpSpPr>
          <p:grpSpPr>
            <a:xfrm>
              <a:off x="1498310" y="1064633"/>
              <a:ext cx="1163449" cy="1660923"/>
              <a:chOff x="0" y="0"/>
              <a:chExt cx="1163447" cy="1660921"/>
            </a:xfrm>
          </p:grpSpPr>
          <p:pic>
            <p:nvPicPr>
              <p:cNvPr id="212" name="Image" descr="Image"/>
              <p:cNvPicPr>
                <a:picLocks noChangeAspect="1"/>
              </p:cNvPicPr>
              <p:nvPr/>
            </p:nvPicPr>
            <p:blipFill>
              <a:blip r:embed="rId16">
                <a:extLst/>
              </a:blip>
              <a:stretch>
                <a:fillRect/>
              </a:stretch>
            </p:blipFill>
            <p:spPr>
              <a:xfrm>
                <a:off x="0" y="0"/>
                <a:ext cx="723305" cy="1660922"/>
              </a:xfrm>
              <a:prstGeom prst="rect">
                <a:avLst/>
              </a:prstGeom>
              <a:ln w="3175" cap="flat">
                <a:noFill/>
                <a:miter lim="400000"/>
              </a:ln>
              <a:effectLst/>
            </p:spPr>
          </p:pic>
          <p:pic>
            <p:nvPicPr>
              <p:cNvPr id="213" name="Image" descr="Image"/>
              <p:cNvPicPr>
                <a:picLocks noChangeAspect="1"/>
              </p:cNvPicPr>
              <p:nvPr/>
            </p:nvPicPr>
            <p:blipFill>
              <a:blip r:embed="rId17">
                <a:extLst/>
              </a:blip>
              <a:stretch>
                <a:fillRect/>
              </a:stretch>
            </p:blipFill>
            <p:spPr>
              <a:xfrm>
                <a:off x="493721" y="508992"/>
                <a:ext cx="669727" cy="642938"/>
              </a:xfrm>
              <a:prstGeom prst="rect">
                <a:avLst/>
              </a:prstGeom>
              <a:ln w="3175" cap="flat">
                <a:noFill/>
                <a:miter lim="400000"/>
              </a:ln>
              <a:effectLst/>
            </p:spPr>
          </p:pic>
        </p:grpSp>
      </p:grpSp>
      <p:pic>
        <p:nvPicPr>
          <p:cNvPr id="216" name="Image" descr="Image"/>
          <p:cNvPicPr>
            <a:picLocks noChangeAspect="1"/>
          </p:cNvPicPr>
          <p:nvPr/>
        </p:nvPicPr>
        <p:blipFill>
          <a:blip r:embed="rId18">
            <a:extLst/>
          </a:blip>
          <a:stretch>
            <a:fillRect/>
          </a:stretch>
        </p:blipFill>
        <p:spPr>
          <a:xfrm>
            <a:off x="9633957" y="7516124"/>
            <a:ext cx="1727896" cy="910830"/>
          </a:xfrm>
          <a:prstGeom prst="rect">
            <a:avLst/>
          </a:prstGeom>
          <a:ln w="3175">
            <a:miter lim="400000"/>
          </a:ln>
        </p:spPr>
      </p:pic>
      <p:sp>
        <p:nvSpPr>
          <p:cNvPr id="217" name="Line"/>
          <p:cNvSpPr/>
          <p:nvPr/>
        </p:nvSpPr>
        <p:spPr>
          <a:xfrm flipV="1">
            <a:off x="10669186" y="7697919"/>
            <a:ext cx="599874" cy="599874"/>
          </a:xfrm>
          <a:prstGeom prst="line">
            <a:avLst/>
          </a:prstGeom>
          <a:ln w="3175">
            <a:solidFill>
              <a:srgbClr val="FF2F92"/>
            </a:solidFill>
            <a:miter lim="400000"/>
          </a:ln>
        </p:spPr>
        <p:txBody>
          <a:bodyPr lIns="28575" tIns="28575" rIns="28575" bIns="28575" anchor="ctr"/>
          <a:lstStyle/>
          <a:p>
            <a:pPr>
              <a:defRPr sz="4400"/>
            </a:pPr>
          </a:p>
        </p:txBody>
      </p:sp>
      <p:pic>
        <p:nvPicPr>
          <p:cNvPr id="218" name="Image" descr="Image"/>
          <p:cNvPicPr>
            <a:picLocks noChangeAspect="1"/>
          </p:cNvPicPr>
          <p:nvPr/>
        </p:nvPicPr>
        <p:blipFill>
          <a:blip r:embed="rId19">
            <a:extLst/>
          </a:blip>
          <a:stretch>
            <a:fillRect/>
          </a:stretch>
        </p:blipFill>
        <p:spPr>
          <a:xfrm>
            <a:off x="11367998" y="7693328"/>
            <a:ext cx="1366243" cy="736701"/>
          </a:xfrm>
          <a:prstGeom prst="rect">
            <a:avLst/>
          </a:prstGeom>
          <a:ln w="3175">
            <a:miter lim="400000"/>
          </a:ln>
        </p:spPr>
      </p:pic>
      <p:pic>
        <p:nvPicPr>
          <p:cNvPr id="219" name="Image" descr="Image"/>
          <p:cNvPicPr>
            <a:picLocks noChangeAspect="1"/>
          </p:cNvPicPr>
          <p:nvPr/>
        </p:nvPicPr>
        <p:blipFill>
          <a:blip r:embed="rId20">
            <a:extLst/>
          </a:blip>
          <a:stretch>
            <a:fillRect/>
          </a:stretch>
        </p:blipFill>
        <p:spPr>
          <a:xfrm>
            <a:off x="12736709" y="7705410"/>
            <a:ext cx="964407" cy="642938"/>
          </a:xfrm>
          <a:prstGeom prst="rect">
            <a:avLst/>
          </a:prstGeom>
          <a:ln w="3175">
            <a:miter lim="400000"/>
          </a:ln>
        </p:spPr>
      </p:pic>
      <p:pic>
        <p:nvPicPr>
          <p:cNvPr id="220" name="Image" descr="Image"/>
          <p:cNvPicPr>
            <a:picLocks noChangeAspect="1"/>
          </p:cNvPicPr>
          <p:nvPr/>
        </p:nvPicPr>
        <p:blipFill>
          <a:blip r:embed="rId21">
            <a:extLst/>
          </a:blip>
          <a:stretch>
            <a:fillRect/>
          </a:stretch>
        </p:blipFill>
        <p:spPr>
          <a:xfrm>
            <a:off x="13719286" y="7705410"/>
            <a:ext cx="3951388" cy="642938"/>
          </a:xfrm>
          <a:prstGeom prst="rect">
            <a:avLst/>
          </a:prstGeom>
          <a:ln w="3175">
            <a:miter lim="400000"/>
          </a:ln>
        </p:spPr>
      </p:pic>
      <p:pic>
        <p:nvPicPr>
          <p:cNvPr id="221" name="Image" descr="Image"/>
          <p:cNvPicPr>
            <a:picLocks noChangeAspect="1"/>
          </p:cNvPicPr>
          <p:nvPr/>
        </p:nvPicPr>
        <p:blipFill>
          <a:blip r:embed="rId22">
            <a:extLst/>
          </a:blip>
          <a:stretch>
            <a:fillRect/>
          </a:stretch>
        </p:blipFill>
        <p:spPr>
          <a:xfrm>
            <a:off x="7227230" y="8431778"/>
            <a:ext cx="3522763" cy="964407"/>
          </a:xfrm>
          <a:prstGeom prst="rect">
            <a:avLst/>
          </a:prstGeom>
          <a:ln w="3175">
            <a:miter lim="400000"/>
          </a:ln>
        </p:spPr>
      </p:pic>
      <p:pic>
        <p:nvPicPr>
          <p:cNvPr id="222" name="Image" descr="Image"/>
          <p:cNvPicPr>
            <a:picLocks noChangeAspect="1"/>
          </p:cNvPicPr>
          <p:nvPr/>
        </p:nvPicPr>
        <p:blipFill>
          <a:blip r:embed="rId23">
            <a:extLst/>
          </a:blip>
          <a:stretch>
            <a:fillRect/>
          </a:stretch>
        </p:blipFill>
        <p:spPr>
          <a:xfrm>
            <a:off x="11005922" y="8431778"/>
            <a:ext cx="3562947" cy="964407"/>
          </a:xfrm>
          <a:prstGeom prst="rect">
            <a:avLst/>
          </a:prstGeom>
          <a:ln w="3175">
            <a:miter lim="400000"/>
          </a:ln>
        </p:spPr>
      </p:pic>
      <p:pic>
        <p:nvPicPr>
          <p:cNvPr id="223" name="Image" descr="Image"/>
          <p:cNvPicPr>
            <a:picLocks noChangeAspect="1"/>
          </p:cNvPicPr>
          <p:nvPr/>
        </p:nvPicPr>
        <p:blipFill>
          <a:blip r:embed="rId24">
            <a:extLst/>
          </a:blip>
          <a:stretch>
            <a:fillRect/>
          </a:stretch>
        </p:blipFill>
        <p:spPr>
          <a:xfrm>
            <a:off x="14483226" y="8592202"/>
            <a:ext cx="1500188" cy="642939"/>
          </a:xfrm>
          <a:prstGeom prst="rect">
            <a:avLst/>
          </a:prstGeom>
          <a:ln w="3175">
            <a:miter lim="400000"/>
          </a:ln>
        </p:spPr>
      </p:pic>
      <p:pic>
        <p:nvPicPr>
          <p:cNvPr id="224" name="Image" descr="Image"/>
          <p:cNvPicPr>
            <a:picLocks noChangeAspect="1"/>
          </p:cNvPicPr>
          <p:nvPr/>
        </p:nvPicPr>
        <p:blipFill>
          <a:blip r:embed="rId25">
            <a:extLst/>
          </a:blip>
          <a:stretch>
            <a:fillRect/>
          </a:stretch>
        </p:blipFill>
        <p:spPr>
          <a:xfrm>
            <a:off x="16252755" y="9497256"/>
            <a:ext cx="2035970" cy="642939"/>
          </a:xfrm>
          <a:prstGeom prst="rect">
            <a:avLst/>
          </a:prstGeom>
          <a:ln w="3175">
            <a:miter lim="400000"/>
          </a:ln>
        </p:spPr>
      </p:pic>
      <p:pic>
        <p:nvPicPr>
          <p:cNvPr id="225" name="Image" descr="Image"/>
          <p:cNvPicPr>
            <a:picLocks noChangeAspect="1"/>
          </p:cNvPicPr>
          <p:nvPr/>
        </p:nvPicPr>
        <p:blipFill>
          <a:blip r:embed="rId26">
            <a:extLst/>
          </a:blip>
          <a:stretch>
            <a:fillRect/>
          </a:stretch>
        </p:blipFill>
        <p:spPr>
          <a:xfrm>
            <a:off x="6311267" y="9336522"/>
            <a:ext cx="3656708" cy="964407"/>
          </a:xfrm>
          <a:prstGeom prst="rect">
            <a:avLst/>
          </a:prstGeom>
          <a:ln w="3175">
            <a:miter lim="400000"/>
          </a:ln>
        </p:spPr>
      </p:pic>
      <p:pic>
        <p:nvPicPr>
          <p:cNvPr id="226" name="Image" descr="Image"/>
          <p:cNvPicPr>
            <a:picLocks noChangeAspect="1"/>
          </p:cNvPicPr>
          <p:nvPr/>
        </p:nvPicPr>
        <p:blipFill>
          <a:blip r:embed="rId27">
            <a:extLst/>
          </a:blip>
          <a:stretch>
            <a:fillRect/>
          </a:stretch>
        </p:blipFill>
        <p:spPr>
          <a:xfrm>
            <a:off x="7733962" y="10054434"/>
            <a:ext cx="8746630" cy="1205509"/>
          </a:xfrm>
          <a:prstGeom prst="rect">
            <a:avLst/>
          </a:prstGeom>
          <a:ln w="3175">
            <a:miter lim="400000"/>
          </a:ln>
        </p:spPr>
      </p:pic>
      <p:sp>
        <p:nvSpPr>
          <p:cNvPr id="227" name="Claim:"/>
          <p:cNvSpPr txBox="1"/>
          <p:nvPr/>
        </p:nvSpPr>
        <p:spPr>
          <a:xfrm>
            <a:off x="5654759" y="1977406"/>
            <a:ext cx="1124347" cy="514228"/>
          </a:xfrm>
          <a:prstGeom prst="rect">
            <a:avLst/>
          </a:prstGeom>
          <a:ln w="3175">
            <a:miter lim="400000"/>
          </a:ln>
          <a:extLst>
            <a:ext uri="{C572A759-6A51-4108-AA02-DFA0A04FC94B}">
              <ma14:wrappingTextBoxFlag xmlns:ma14="http://schemas.microsoft.com/office/mac/drawingml/2011/main" val="1"/>
            </a:ext>
          </a:extLst>
        </p:spPr>
        <p:txBody>
          <a:bodyPr lIns="28575" tIns="28575" rIns="28575" bIns="28575" anchor="ctr"/>
          <a:lstStyle/>
          <a:p>
            <a:pPr/>
            <a:r>
              <a:rPr sz="3800"/>
              <a:t>Claim</a:t>
            </a:r>
            <a:r>
              <a:t>:</a:t>
            </a:r>
          </a:p>
        </p:txBody>
      </p:sp>
      <p:pic>
        <p:nvPicPr>
          <p:cNvPr id="228" name="Image" descr="Image"/>
          <p:cNvPicPr>
            <a:picLocks noChangeAspect="1"/>
          </p:cNvPicPr>
          <p:nvPr/>
        </p:nvPicPr>
        <p:blipFill>
          <a:blip r:embed="rId28">
            <a:extLst/>
          </a:blip>
          <a:stretch>
            <a:fillRect/>
          </a:stretch>
        </p:blipFill>
        <p:spPr>
          <a:xfrm>
            <a:off x="5877435" y="2685779"/>
            <a:ext cx="2946798" cy="736700"/>
          </a:xfrm>
          <a:prstGeom prst="rect">
            <a:avLst/>
          </a:prstGeom>
          <a:ln w="3175">
            <a:miter lim="400000"/>
          </a:ln>
        </p:spPr>
      </p:pic>
      <p:sp>
        <p:nvSpPr>
          <p:cNvPr id="229" name="Shape"/>
          <p:cNvSpPr/>
          <p:nvPr/>
        </p:nvSpPr>
        <p:spPr>
          <a:xfrm>
            <a:off x="13802165" y="3822344"/>
            <a:ext cx="1363028" cy="18527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417" y="21600"/>
                </a:lnTo>
                <a:lnTo>
                  <a:pt x="21600" y="0"/>
                </a:lnTo>
                <a:cubicBezTo>
                  <a:pt x="19576" y="992"/>
                  <a:pt x="17557" y="1989"/>
                  <a:pt x="15545" y="2994"/>
                </a:cubicBezTo>
                <a:cubicBezTo>
                  <a:pt x="13659" y="3935"/>
                  <a:pt x="11775" y="4883"/>
                  <a:pt x="9801" y="5733"/>
                </a:cubicBezTo>
                <a:cubicBezTo>
                  <a:pt x="6778" y="7034"/>
                  <a:pt x="3569" y="8092"/>
                  <a:pt x="231" y="8889"/>
                </a:cubicBezTo>
                <a:lnTo>
                  <a:pt x="0" y="21600"/>
                </a:lnTo>
                <a:close/>
              </a:path>
            </a:pathLst>
          </a:custGeom>
          <a:solidFill>
            <a:schemeClr val="accent1">
              <a:hueOff val="-317807"/>
              <a:satOff val="15445"/>
              <a:lumOff val="10392"/>
              <a:alpha val="29468"/>
            </a:schemeClr>
          </a:solidFill>
          <a:ln w="3175">
            <a:solidFill>
              <a:schemeClr val="accent1">
                <a:hueOff val="-317807"/>
                <a:satOff val="15445"/>
                <a:lumOff val="10392"/>
              </a:schemeClr>
            </a:solidFill>
            <a:miter lim="400000"/>
          </a:ln>
        </p:spPr>
        <p:txBody>
          <a:bodyPr lIns="28575" tIns="28575" rIns="28575" bIns="28575" anchor="ctr"/>
          <a:lstStyle/>
          <a:p>
            <a:pPr>
              <a:defRPr sz="4400"/>
            </a:pPr>
          </a:p>
        </p:txBody>
      </p:sp>
      <p:sp>
        <p:nvSpPr>
          <p:cNvPr id="230" name="Shape"/>
          <p:cNvSpPr/>
          <p:nvPr/>
        </p:nvSpPr>
        <p:spPr>
          <a:xfrm>
            <a:off x="11163917" y="4626807"/>
            <a:ext cx="2655292" cy="105964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387" y="21600"/>
                </a:lnTo>
                <a:lnTo>
                  <a:pt x="21600" y="0"/>
                </a:lnTo>
                <a:cubicBezTo>
                  <a:pt x="19125" y="2703"/>
                  <a:pt x="16507" y="4659"/>
                  <a:pt x="13812" y="5820"/>
                </a:cubicBezTo>
                <a:cubicBezTo>
                  <a:pt x="11018" y="7025"/>
                  <a:pt x="8164" y="7365"/>
                  <a:pt x="5323" y="6791"/>
                </a:cubicBezTo>
                <a:cubicBezTo>
                  <a:pt x="3603" y="6444"/>
                  <a:pt x="1900" y="5763"/>
                  <a:pt x="231" y="4756"/>
                </a:cubicBezTo>
                <a:lnTo>
                  <a:pt x="0" y="21600"/>
                </a:lnTo>
                <a:close/>
              </a:path>
            </a:pathLst>
          </a:custGeom>
          <a:solidFill>
            <a:schemeClr val="accent1">
              <a:hueOff val="-317807"/>
              <a:satOff val="15445"/>
              <a:lumOff val="10392"/>
              <a:alpha val="29468"/>
            </a:schemeClr>
          </a:solidFill>
          <a:ln w="3175">
            <a:solidFill>
              <a:schemeClr val="accent1">
                <a:hueOff val="-317807"/>
                <a:satOff val="15445"/>
                <a:lumOff val="10392"/>
              </a:schemeClr>
            </a:solidFill>
            <a:miter lim="400000"/>
          </a:ln>
        </p:spPr>
        <p:txBody>
          <a:bodyPr lIns="28575" tIns="28575" rIns="28575" bIns="28575" anchor="ctr"/>
          <a:lstStyle/>
          <a:p>
            <a:pPr>
              <a:defRPr sz="4400"/>
            </a:pPr>
          </a:p>
        </p:txBody>
      </p:sp>
      <p:pic>
        <p:nvPicPr>
          <p:cNvPr id="231" name="Image" descr="Image"/>
          <p:cNvPicPr>
            <a:picLocks noChangeAspect="1"/>
          </p:cNvPicPr>
          <p:nvPr/>
        </p:nvPicPr>
        <p:blipFill>
          <a:blip r:embed="rId29">
            <a:extLst/>
          </a:blip>
          <a:stretch>
            <a:fillRect/>
          </a:stretch>
        </p:blipFill>
        <p:spPr>
          <a:xfrm>
            <a:off x="14824797" y="9084632"/>
            <a:ext cx="3005936" cy="508993"/>
          </a:xfrm>
          <a:prstGeom prst="rect">
            <a:avLst/>
          </a:prstGeom>
          <a:ln w="3175">
            <a:miter lim="400000"/>
          </a:ln>
        </p:spPr>
      </p:pic>
      <p:sp>
        <p:nvSpPr>
          <p:cNvPr id="232" name="Rectangle"/>
          <p:cNvSpPr/>
          <p:nvPr/>
        </p:nvSpPr>
        <p:spPr>
          <a:xfrm>
            <a:off x="13808763" y="4238606"/>
            <a:ext cx="1339454" cy="1441167"/>
          </a:xfrm>
          <a:prstGeom prst="rect">
            <a:avLst/>
          </a:prstGeom>
          <a:solidFill>
            <a:schemeClr val="accent4">
              <a:alpha val="39937"/>
            </a:schemeClr>
          </a:solidFill>
          <a:ln w="3175">
            <a:miter lim="400000"/>
          </a:ln>
        </p:spPr>
        <p:txBody>
          <a:bodyPr lIns="28575" tIns="28575" rIns="28575" bIns="28575" anchor="ctr"/>
          <a:lstStyle/>
          <a:p>
            <a:pPr>
              <a:defRPr sz="4400">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189"/>
                                        </p:tgtEl>
                                        <p:attrNameLst>
                                          <p:attrName>style.visibility</p:attrName>
                                        </p:attrNameLst>
                                      </p:cBhvr>
                                      <p:to>
                                        <p:strVal val="visible"/>
                                      </p:to>
                                    </p:set>
                                    <p:anim calcmode="lin" valueType="num">
                                      <p:cBhvr>
                                        <p:cTn id="7" dur="750" fill="hold"/>
                                        <p:tgtEl>
                                          <p:spTgt spid="189"/>
                                        </p:tgtEl>
                                        <p:attrNameLst>
                                          <p:attrName>ppt_w</p:attrName>
                                        </p:attrNameLst>
                                      </p:cBhvr>
                                      <p:tavLst>
                                        <p:tav tm="0">
                                          <p:val>
                                            <p:fltVal val="0"/>
                                          </p:val>
                                        </p:tav>
                                        <p:tav tm="100000">
                                          <p:val>
                                            <p:strVal val="#ppt_w"/>
                                          </p:val>
                                        </p:tav>
                                      </p:tavLst>
                                    </p:anim>
                                    <p:anim calcmode="lin" valueType="num">
                                      <p:cBhvr>
                                        <p:cTn id="8" dur="750" fill="hold"/>
                                        <p:tgtEl>
                                          <p:spTgt spid="18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2" grpId="2" fill="hold">
                                  <p:stCondLst>
                                    <p:cond delay="0"/>
                                  </p:stCondLst>
                                  <p:iterate type="el" backwards="0">
                                    <p:tmAbs val="0"/>
                                  </p:iterate>
                                  <p:childTnLst>
                                    <p:set>
                                      <p:cBhvr>
                                        <p:cTn id="12" fill="hold"/>
                                        <p:tgtEl>
                                          <p:spTgt spid="194"/>
                                        </p:tgtEl>
                                        <p:attrNameLst>
                                          <p:attrName>style.visibility</p:attrName>
                                        </p:attrNameLst>
                                      </p:cBhvr>
                                      <p:to>
                                        <p:strVal val="visible"/>
                                      </p:to>
                                    </p:set>
                                    <p:animEffect filter="wipe(down)" transition="in">
                                      <p:cBhvr>
                                        <p:cTn id="13" dur="750"/>
                                        <p:tgtEl>
                                          <p:spTgt spid="194"/>
                                        </p:tgtEl>
                                      </p:cBhvr>
                                    </p:animEffec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4" presetID="22" grpId="3" fill="hold">
                                  <p:stCondLst>
                                    <p:cond delay="0"/>
                                  </p:stCondLst>
                                  <p:iterate type="el" backwards="0">
                                    <p:tmAbs val="0"/>
                                  </p:iterate>
                                  <p:childTnLst>
                                    <p:set>
                                      <p:cBhvr>
                                        <p:cTn id="17" fill="hold"/>
                                        <p:tgtEl>
                                          <p:spTgt spid="197"/>
                                        </p:tgtEl>
                                        <p:attrNameLst>
                                          <p:attrName>style.visibility</p:attrName>
                                        </p:attrNameLst>
                                      </p:cBhvr>
                                      <p:to>
                                        <p:strVal val="visible"/>
                                      </p:to>
                                    </p:set>
                                    <p:animEffect filter="wipe(down)" transition="in">
                                      <p:cBhvr>
                                        <p:cTn id="18" dur="750"/>
                                        <p:tgtEl>
                                          <p:spTgt spid="197"/>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2" grpId="4" fill="hold">
                                  <p:stCondLst>
                                    <p:cond delay="0"/>
                                  </p:stCondLst>
                                  <p:iterate type="el" backwards="0">
                                    <p:tmAbs val="0"/>
                                  </p:iterate>
                                  <p:childTnLst>
                                    <p:set>
                                      <p:cBhvr>
                                        <p:cTn id="22" fill="hold"/>
                                        <p:tgtEl>
                                          <p:spTgt spid="201"/>
                                        </p:tgtEl>
                                        <p:attrNameLst>
                                          <p:attrName>style.visibility</p:attrName>
                                        </p:attrNameLst>
                                      </p:cBhvr>
                                      <p:to>
                                        <p:strVal val="visible"/>
                                      </p:to>
                                    </p:set>
                                    <p:animEffect filter="wipe(left)" transition="in">
                                      <p:cBhvr>
                                        <p:cTn id="23" dur="1000"/>
                                        <p:tgtEl>
                                          <p:spTgt spid="201"/>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8" presetID="22" grpId="5" fill="hold">
                                  <p:stCondLst>
                                    <p:cond delay="0"/>
                                  </p:stCondLst>
                                  <p:iterate type="el" backwards="0">
                                    <p:tmAbs val="0"/>
                                  </p:iterate>
                                  <p:childTnLst>
                                    <p:set>
                                      <p:cBhvr>
                                        <p:cTn id="27" fill="hold"/>
                                        <p:tgtEl>
                                          <p:spTgt spid="202"/>
                                        </p:tgtEl>
                                        <p:attrNameLst>
                                          <p:attrName>style.visibility</p:attrName>
                                        </p:attrNameLst>
                                      </p:cBhvr>
                                      <p:to>
                                        <p:strVal val="visible"/>
                                      </p:to>
                                    </p:set>
                                    <p:animEffect filter="wipe(left)" transition="in">
                                      <p:cBhvr>
                                        <p:cTn id="28" dur="1000"/>
                                        <p:tgtEl>
                                          <p:spTgt spid="202"/>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2" grpId="6" fill="hold">
                                  <p:stCondLst>
                                    <p:cond delay="0"/>
                                  </p:stCondLst>
                                  <p:iterate type="el" backwards="0">
                                    <p:tmAbs val="0"/>
                                  </p:iterate>
                                  <p:childTnLst>
                                    <p:set>
                                      <p:cBhvr>
                                        <p:cTn id="32" fill="hold"/>
                                        <p:tgtEl>
                                          <p:spTgt spid="206"/>
                                        </p:tgtEl>
                                        <p:attrNameLst>
                                          <p:attrName>style.visibility</p:attrName>
                                        </p:attrNameLst>
                                      </p:cBhvr>
                                      <p:to>
                                        <p:strVal val="visible"/>
                                      </p:to>
                                    </p:set>
                                    <p:animEffect filter="wipe(left)" transition="in">
                                      <p:cBhvr>
                                        <p:cTn id="33" dur="1000"/>
                                        <p:tgtEl>
                                          <p:spTgt spid="206"/>
                                        </p:tgtEl>
                                      </p:cBhvr>
                                    </p:animEffec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8" presetID="22" grpId="7" fill="hold">
                                  <p:stCondLst>
                                    <p:cond delay="0"/>
                                  </p:stCondLst>
                                  <p:iterate type="el" backwards="0">
                                    <p:tmAbs val="0"/>
                                  </p:iterate>
                                  <p:childTnLst>
                                    <p:set>
                                      <p:cBhvr>
                                        <p:cTn id="37" fill="hold"/>
                                        <p:tgtEl>
                                          <p:spTgt spid="207"/>
                                        </p:tgtEl>
                                        <p:attrNameLst>
                                          <p:attrName>style.visibility</p:attrName>
                                        </p:attrNameLst>
                                      </p:cBhvr>
                                      <p:to>
                                        <p:strVal val="visible"/>
                                      </p:to>
                                    </p:set>
                                    <p:animEffect filter="wipe(left)" transition="in">
                                      <p:cBhvr>
                                        <p:cTn id="38" dur="1000"/>
                                        <p:tgtEl>
                                          <p:spTgt spid="207"/>
                                        </p:tgtEl>
                                      </p:cBhvr>
                                    </p:animEffec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4" presetID="22" grpId="8" fill="hold">
                                  <p:stCondLst>
                                    <p:cond delay="0"/>
                                  </p:stCondLst>
                                  <p:iterate type="el" backwards="0">
                                    <p:tmAbs val="0"/>
                                  </p:iterate>
                                  <p:childTnLst>
                                    <p:set>
                                      <p:cBhvr>
                                        <p:cTn id="42" fill="hold"/>
                                        <p:tgtEl>
                                          <p:spTgt spid="200"/>
                                        </p:tgtEl>
                                        <p:attrNameLst>
                                          <p:attrName>style.visibility</p:attrName>
                                        </p:attrNameLst>
                                      </p:cBhvr>
                                      <p:to>
                                        <p:strVal val="visible"/>
                                      </p:to>
                                    </p:set>
                                    <p:animEffect filter="wipe(down)" transition="in">
                                      <p:cBhvr>
                                        <p:cTn id="43" dur="1000"/>
                                        <p:tgtEl>
                                          <p:spTgt spid="200"/>
                                        </p:tgtEl>
                                      </p:cBhvr>
                                    </p:animEffect>
                                  </p:childTnLst>
                                </p:cTn>
                              </p:par>
                            </p:childTnLst>
                          </p:cTn>
                        </p:par>
                      </p:childTnLst>
                    </p:cTn>
                  </p:par>
                  <p:par>
                    <p:cTn id="44" fill="hold">
                      <p:stCondLst>
                        <p:cond delay="indefinite"/>
                      </p:stCondLst>
                      <p:childTnLst>
                        <p:par>
                          <p:cTn id="45" fill="hold">
                            <p:stCondLst>
                              <p:cond delay="0"/>
                            </p:stCondLst>
                            <p:childTnLst>
                              <p:par>
                                <p:cTn id="46" presetClass="entr" nodeType="clickEffect" presetSubtype="8" presetID="22" grpId="9" fill="hold">
                                  <p:stCondLst>
                                    <p:cond delay="0"/>
                                  </p:stCondLst>
                                  <p:iterate type="el" backwards="0">
                                    <p:tmAbs val="0"/>
                                  </p:iterate>
                                  <p:childTnLst>
                                    <p:set>
                                      <p:cBhvr>
                                        <p:cTn id="47" fill="hold"/>
                                        <p:tgtEl>
                                          <p:spTgt spid="230"/>
                                        </p:tgtEl>
                                        <p:attrNameLst>
                                          <p:attrName>style.visibility</p:attrName>
                                        </p:attrNameLst>
                                      </p:cBhvr>
                                      <p:to>
                                        <p:strVal val="visible"/>
                                      </p:to>
                                    </p:set>
                                    <p:animEffect filter="wipe(left)" transition="in">
                                      <p:cBhvr>
                                        <p:cTn id="48" dur="1000"/>
                                        <p:tgtEl>
                                          <p:spTgt spid="230"/>
                                        </p:tgtEl>
                                      </p:cBhvr>
                                    </p:animEffect>
                                  </p:childTnLst>
                                </p:cTn>
                              </p:par>
                            </p:childTnLst>
                          </p:cTn>
                        </p:par>
                      </p:childTnLst>
                    </p:cTn>
                  </p:par>
                  <p:par>
                    <p:cTn id="49" fill="hold">
                      <p:stCondLst>
                        <p:cond delay="indefinite"/>
                      </p:stCondLst>
                      <p:childTnLst>
                        <p:par>
                          <p:cTn id="50" fill="hold">
                            <p:stCondLst>
                              <p:cond delay="0"/>
                            </p:stCondLst>
                            <p:childTnLst>
                              <p:par>
                                <p:cTn id="51" presetClass="entr" nodeType="clickEffect" presetSubtype="8" presetID="22" grpId="10" fill="hold">
                                  <p:stCondLst>
                                    <p:cond delay="0"/>
                                  </p:stCondLst>
                                  <p:iterate type="el" backwards="0">
                                    <p:tmAbs val="0"/>
                                  </p:iterate>
                                  <p:childTnLst>
                                    <p:set>
                                      <p:cBhvr>
                                        <p:cTn id="52" fill="hold"/>
                                        <p:tgtEl>
                                          <p:spTgt spid="229"/>
                                        </p:tgtEl>
                                        <p:attrNameLst>
                                          <p:attrName>style.visibility</p:attrName>
                                        </p:attrNameLst>
                                      </p:cBhvr>
                                      <p:to>
                                        <p:strVal val="visible"/>
                                      </p:to>
                                    </p:set>
                                    <p:animEffect filter="wipe(left)" transition="in">
                                      <p:cBhvr>
                                        <p:cTn id="53" dur="1000"/>
                                        <p:tgtEl>
                                          <p:spTgt spid="229"/>
                                        </p:tgtEl>
                                      </p:cBhvr>
                                    </p:animEffect>
                                  </p:childTnLst>
                                </p:cTn>
                              </p:par>
                            </p:childTnLst>
                          </p:cTn>
                        </p:par>
                      </p:childTnLst>
                    </p:cTn>
                  </p:par>
                  <p:par>
                    <p:cTn id="54" fill="hold">
                      <p:stCondLst>
                        <p:cond delay="indefinite"/>
                      </p:stCondLst>
                      <p:childTnLst>
                        <p:par>
                          <p:cTn id="55" fill="hold">
                            <p:stCondLst>
                              <p:cond delay="0"/>
                            </p:stCondLst>
                            <p:childTnLst>
                              <p:par>
                                <p:cTn id="56" presetClass="exit" nodeType="clickEffect" presetID="10" grpId="11" fill="hold">
                                  <p:stCondLst>
                                    <p:cond delay="0"/>
                                  </p:stCondLst>
                                  <p:iterate type="el" backwards="0">
                                    <p:tmAbs val="0"/>
                                  </p:iterate>
                                  <p:childTnLst>
                                    <p:animEffect filter="fade" transition="out">
                                      <p:cBhvr>
                                        <p:cTn id="57" dur="1000" fill="hold"/>
                                        <p:tgtEl>
                                          <p:spTgt spid="230"/>
                                        </p:tgtEl>
                                      </p:cBhvr>
                                    </p:animEffect>
                                    <p:set>
                                      <p:cBhvr>
                                        <p:cTn id="58" fill="hold">
                                          <p:stCondLst>
                                            <p:cond delay="999"/>
                                          </p:stCondLst>
                                        </p:cTn>
                                        <p:tgtEl>
                                          <p:spTgt spid="23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4" presetID="22" grpId="12" fill="hold">
                                  <p:stCondLst>
                                    <p:cond delay="0"/>
                                  </p:stCondLst>
                                  <p:iterate type="el" backwards="0">
                                    <p:tmAbs val="0"/>
                                  </p:iterate>
                                  <p:childTnLst>
                                    <p:set>
                                      <p:cBhvr>
                                        <p:cTn id="62" fill="hold"/>
                                        <p:tgtEl>
                                          <p:spTgt spid="210"/>
                                        </p:tgtEl>
                                        <p:attrNameLst>
                                          <p:attrName>style.visibility</p:attrName>
                                        </p:attrNameLst>
                                      </p:cBhvr>
                                      <p:to>
                                        <p:strVal val="visible"/>
                                      </p:to>
                                    </p:set>
                                    <p:animEffect filter="wipe(down)" transition="in">
                                      <p:cBhvr>
                                        <p:cTn id="63" dur="1000"/>
                                        <p:tgtEl>
                                          <p:spTgt spid="210"/>
                                        </p:tgtEl>
                                      </p:cBhvr>
                                    </p:animEffect>
                                  </p:childTnLst>
                                </p:cTn>
                              </p:par>
                            </p:childTnLst>
                          </p:cTn>
                        </p:par>
                      </p:childTnLst>
                    </p:cTn>
                  </p:par>
                  <p:par>
                    <p:cTn id="64" fill="hold">
                      <p:stCondLst>
                        <p:cond delay="indefinite"/>
                      </p:stCondLst>
                      <p:childTnLst>
                        <p:par>
                          <p:cTn id="65" fill="hold">
                            <p:stCondLst>
                              <p:cond delay="0"/>
                            </p:stCondLst>
                            <p:childTnLst>
                              <p:par>
                                <p:cTn id="66" presetClass="entr" nodeType="clickEffect" presetSubtype="4" presetID="22" grpId="13" fill="hold">
                                  <p:stCondLst>
                                    <p:cond delay="0"/>
                                  </p:stCondLst>
                                  <p:iterate type="el" backwards="0">
                                    <p:tmAbs val="0"/>
                                  </p:iterate>
                                  <p:childTnLst>
                                    <p:set>
                                      <p:cBhvr>
                                        <p:cTn id="67" fill="hold"/>
                                        <p:tgtEl>
                                          <p:spTgt spid="232"/>
                                        </p:tgtEl>
                                        <p:attrNameLst>
                                          <p:attrName>style.visibility</p:attrName>
                                        </p:attrNameLst>
                                      </p:cBhvr>
                                      <p:to>
                                        <p:strVal val="visible"/>
                                      </p:to>
                                    </p:set>
                                    <p:animEffect filter="wipe(down)" transition="in">
                                      <p:cBhvr>
                                        <p:cTn id="68" dur="1000"/>
                                        <p:tgtEl>
                                          <p:spTgt spid="232"/>
                                        </p:tgtEl>
                                      </p:cBhvr>
                                    </p:animEffect>
                                  </p:childTnLst>
                                </p:cTn>
                              </p:par>
                            </p:childTnLst>
                          </p:cTn>
                        </p:par>
                      </p:childTnLst>
                    </p:cTn>
                  </p:par>
                  <p:par>
                    <p:cTn id="69" fill="hold">
                      <p:stCondLst>
                        <p:cond delay="indefinite"/>
                      </p:stCondLst>
                      <p:childTnLst>
                        <p:par>
                          <p:cTn id="70" fill="hold">
                            <p:stCondLst>
                              <p:cond delay="0"/>
                            </p:stCondLst>
                            <p:childTnLst>
                              <p:par>
                                <p:cTn id="71" presetClass="entr" nodeType="clickEffect" presetSubtype="16" presetID="23" grpId="14" fill="hold">
                                  <p:stCondLst>
                                    <p:cond delay="0"/>
                                  </p:stCondLst>
                                  <p:iterate type="el" backwards="0">
                                    <p:tmAbs val="0"/>
                                  </p:iterate>
                                  <p:childTnLst>
                                    <p:set>
                                      <p:cBhvr>
                                        <p:cTn id="72" fill="hold"/>
                                        <p:tgtEl>
                                          <p:spTgt spid="215"/>
                                        </p:tgtEl>
                                        <p:attrNameLst>
                                          <p:attrName>style.visibility</p:attrName>
                                        </p:attrNameLst>
                                      </p:cBhvr>
                                      <p:to>
                                        <p:strVal val="visible"/>
                                      </p:to>
                                    </p:set>
                                    <p:anim calcmode="lin" valueType="num">
                                      <p:cBhvr>
                                        <p:cTn id="73" dur="750" fill="hold"/>
                                        <p:tgtEl>
                                          <p:spTgt spid="215"/>
                                        </p:tgtEl>
                                        <p:attrNameLst>
                                          <p:attrName>ppt_w</p:attrName>
                                        </p:attrNameLst>
                                      </p:cBhvr>
                                      <p:tavLst>
                                        <p:tav tm="0">
                                          <p:val>
                                            <p:fltVal val="0"/>
                                          </p:val>
                                        </p:tav>
                                        <p:tav tm="100000">
                                          <p:val>
                                            <p:strVal val="#ppt_w"/>
                                          </p:val>
                                        </p:tav>
                                      </p:tavLst>
                                    </p:anim>
                                    <p:anim calcmode="lin" valueType="num">
                                      <p:cBhvr>
                                        <p:cTn id="74" dur="750" fill="hold"/>
                                        <p:tgtEl>
                                          <p:spTgt spid="215"/>
                                        </p:tgtEl>
                                        <p:attrNameLst>
                                          <p:attrName>ppt_h</p:attrName>
                                        </p:attrNameLst>
                                      </p:cBhvr>
                                      <p:tavLst>
                                        <p:tav tm="0">
                                          <p:val>
                                            <p:fltVal val="0"/>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Class="entr" nodeType="clickEffect" presetSubtype="8" presetID="22" grpId="15" fill="hold">
                                  <p:stCondLst>
                                    <p:cond delay="0"/>
                                  </p:stCondLst>
                                  <p:iterate type="el" backwards="0">
                                    <p:tmAbs val="0"/>
                                  </p:iterate>
                                  <p:childTnLst>
                                    <p:set>
                                      <p:cBhvr>
                                        <p:cTn id="78" fill="hold"/>
                                        <p:tgtEl>
                                          <p:spTgt spid="216"/>
                                        </p:tgtEl>
                                        <p:attrNameLst>
                                          <p:attrName>style.visibility</p:attrName>
                                        </p:attrNameLst>
                                      </p:cBhvr>
                                      <p:to>
                                        <p:strVal val="visible"/>
                                      </p:to>
                                    </p:set>
                                    <p:animEffect filter="wipe(left)" transition="in">
                                      <p:cBhvr>
                                        <p:cTn id="79" dur="1000"/>
                                        <p:tgtEl>
                                          <p:spTgt spid="216"/>
                                        </p:tgtEl>
                                      </p:cBhvr>
                                    </p:animEffect>
                                  </p:childTnLst>
                                </p:cTn>
                              </p:par>
                            </p:childTnLst>
                          </p:cTn>
                        </p:par>
                      </p:childTnLst>
                    </p:cTn>
                  </p:par>
                  <p:par>
                    <p:cTn id="80" fill="hold">
                      <p:stCondLst>
                        <p:cond delay="indefinite"/>
                      </p:stCondLst>
                      <p:childTnLst>
                        <p:par>
                          <p:cTn id="81" fill="hold">
                            <p:stCondLst>
                              <p:cond delay="0"/>
                            </p:stCondLst>
                            <p:childTnLst>
                              <p:par>
                                <p:cTn id="82" presetClass="entr" nodeType="clickEffect" presetSubtype="8" presetID="22" grpId="16" fill="hold">
                                  <p:stCondLst>
                                    <p:cond delay="0"/>
                                  </p:stCondLst>
                                  <p:iterate type="el" backwards="0">
                                    <p:tmAbs val="0"/>
                                  </p:iterate>
                                  <p:childTnLst>
                                    <p:set>
                                      <p:cBhvr>
                                        <p:cTn id="83" fill="hold"/>
                                        <p:tgtEl>
                                          <p:spTgt spid="217"/>
                                        </p:tgtEl>
                                        <p:attrNameLst>
                                          <p:attrName>style.visibility</p:attrName>
                                        </p:attrNameLst>
                                      </p:cBhvr>
                                      <p:to>
                                        <p:strVal val="visible"/>
                                      </p:to>
                                    </p:set>
                                    <p:animEffect filter="wipe(left)" transition="in">
                                      <p:cBhvr>
                                        <p:cTn id="84" dur="1000"/>
                                        <p:tgtEl>
                                          <p:spTgt spid="217"/>
                                        </p:tgtEl>
                                      </p:cBhvr>
                                    </p:animEffect>
                                  </p:childTnLst>
                                </p:cTn>
                              </p:par>
                            </p:childTnLst>
                          </p:cTn>
                        </p:par>
                      </p:childTnLst>
                    </p:cTn>
                  </p:par>
                  <p:par>
                    <p:cTn id="85" fill="hold">
                      <p:stCondLst>
                        <p:cond delay="indefinite"/>
                      </p:stCondLst>
                      <p:childTnLst>
                        <p:par>
                          <p:cTn id="86" fill="hold">
                            <p:stCondLst>
                              <p:cond delay="0"/>
                            </p:stCondLst>
                            <p:childTnLst>
                              <p:par>
                                <p:cTn id="87" presetClass="entr" nodeType="clickEffect" presetSubtype="8" presetID="22" grpId="17" fill="hold">
                                  <p:stCondLst>
                                    <p:cond delay="0"/>
                                  </p:stCondLst>
                                  <p:iterate type="el" backwards="0">
                                    <p:tmAbs val="0"/>
                                  </p:iterate>
                                  <p:childTnLst>
                                    <p:set>
                                      <p:cBhvr>
                                        <p:cTn id="88" fill="hold"/>
                                        <p:tgtEl>
                                          <p:spTgt spid="218"/>
                                        </p:tgtEl>
                                        <p:attrNameLst>
                                          <p:attrName>style.visibility</p:attrName>
                                        </p:attrNameLst>
                                      </p:cBhvr>
                                      <p:to>
                                        <p:strVal val="visible"/>
                                      </p:to>
                                    </p:set>
                                    <p:animEffect filter="wipe(left)" transition="in">
                                      <p:cBhvr>
                                        <p:cTn id="89" dur="1000"/>
                                        <p:tgtEl>
                                          <p:spTgt spid="218"/>
                                        </p:tgtEl>
                                      </p:cBhvr>
                                    </p:animEffect>
                                  </p:childTnLst>
                                </p:cTn>
                              </p:par>
                            </p:childTnLst>
                          </p:cTn>
                        </p:par>
                      </p:childTnLst>
                    </p:cTn>
                  </p:par>
                  <p:par>
                    <p:cTn id="90" fill="hold">
                      <p:stCondLst>
                        <p:cond delay="indefinite"/>
                      </p:stCondLst>
                      <p:childTnLst>
                        <p:par>
                          <p:cTn id="91" fill="hold">
                            <p:stCondLst>
                              <p:cond delay="0"/>
                            </p:stCondLst>
                            <p:childTnLst>
                              <p:par>
                                <p:cTn id="92" presetClass="entr" nodeType="clickEffect" presetSubtype="8" presetID="22" grpId="18" fill="hold">
                                  <p:stCondLst>
                                    <p:cond delay="0"/>
                                  </p:stCondLst>
                                  <p:iterate type="el" backwards="0">
                                    <p:tmAbs val="0"/>
                                  </p:iterate>
                                  <p:childTnLst>
                                    <p:set>
                                      <p:cBhvr>
                                        <p:cTn id="93" fill="hold"/>
                                        <p:tgtEl>
                                          <p:spTgt spid="219"/>
                                        </p:tgtEl>
                                        <p:attrNameLst>
                                          <p:attrName>style.visibility</p:attrName>
                                        </p:attrNameLst>
                                      </p:cBhvr>
                                      <p:to>
                                        <p:strVal val="visible"/>
                                      </p:to>
                                    </p:set>
                                    <p:animEffect filter="wipe(left)" transition="in">
                                      <p:cBhvr>
                                        <p:cTn id="94" dur="1000"/>
                                        <p:tgtEl>
                                          <p:spTgt spid="219"/>
                                        </p:tgtEl>
                                      </p:cBhvr>
                                    </p:animEffect>
                                  </p:childTnLst>
                                </p:cTn>
                              </p:par>
                            </p:childTnLst>
                          </p:cTn>
                        </p:par>
                      </p:childTnLst>
                    </p:cTn>
                  </p:par>
                  <p:par>
                    <p:cTn id="95" fill="hold">
                      <p:stCondLst>
                        <p:cond delay="indefinite"/>
                      </p:stCondLst>
                      <p:childTnLst>
                        <p:par>
                          <p:cTn id="96" fill="hold">
                            <p:stCondLst>
                              <p:cond delay="0"/>
                            </p:stCondLst>
                            <p:childTnLst>
                              <p:par>
                                <p:cTn id="97" presetClass="entr" nodeType="clickEffect" presetSubtype="8" presetID="22" grpId="19" fill="hold">
                                  <p:stCondLst>
                                    <p:cond delay="0"/>
                                  </p:stCondLst>
                                  <p:iterate type="el" backwards="0">
                                    <p:tmAbs val="0"/>
                                  </p:iterate>
                                  <p:childTnLst>
                                    <p:set>
                                      <p:cBhvr>
                                        <p:cTn id="98" fill="hold"/>
                                        <p:tgtEl>
                                          <p:spTgt spid="220"/>
                                        </p:tgtEl>
                                        <p:attrNameLst>
                                          <p:attrName>style.visibility</p:attrName>
                                        </p:attrNameLst>
                                      </p:cBhvr>
                                      <p:to>
                                        <p:strVal val="visible"/>
                                      </p:to>
                                    </p:set>
                                    <p:animEffect filter="wipe(left)" transition="in">
                                      <p:cBhvr>
                                        <p:cTn id="99" dur="1000"/>
                                        <p:tgtEl>
                                          <p:spTgt spid="220"/>
                                        </p:tgtEl>
                                      </p:cBhvr>
                                    </p:animEffect>
                                  </p:childTnLst>
                                </p:cTn>
                              </p:par>
                            </p:childTnLst>
                          </p:cTn>
                        </p:par>
                      </p:childTnLst>
                    </p:cTn>
                  </p:par>
                  <p:par>
                    <p:cTn id="100" fill="hold">
                      <p:stCondLst>
                        <p:cond delay="indefinite"/>
                      </p:stCondLst>
                      <p:childTnLst>
                        <p:par>
                          <p:cTn id="101" fill="hold">
                            <p:stCondLst>
                              <p:cond delay="0"/>
                            </p:stCondLst>
                            <p:childTnLst>
                              <p:par>
                                <p:cTn id="102" presetClass="entr" nodeType="clickEffect" presetSubtype="8" presetID="22" grpId="20" fill="hold">
                                  <p:stCondLst>
                                    <p:cond delay="0"/>
                                  </p:stCondLst>
                                  <p:iterate type="el" backwards="0">
                                    <p:tmAbs val="0"/>
                                  </p:iterate>
                                  <p:childTnLst>
                                    <p:set>
                                      <p:cBhvr>
                                        <p:cTn id="103" fill="hold"/>
                                        <p:tgtEl>
                                          <p:spTgt spid="221"/>
                                        </p:tgtEl>
                                        <p:attrNameLst>
                                          <p:attrName>style.visibility</p:attrName>
                                        </p:attrNameLst>
                                      </p:cBhvr>
                                      <p:to>
                                        <p:strVal val="visible"/>
                                      </p:to>
                                    </p:set>
                                    <p:animEffect filter="wipe(left)" transition="in">
                                      <p:cBhvr>
                                        <p:cTn id="104" dur="1000"/>
                                        <p:tgtEl>
                                          <p:spTgt spid="221"/>
                                        </p:tgtEl>
                                      </p:cBhvr>
                                    </p:animEffect>
                                  </p:childTnLst>
                                </p:cTn>
                              </p:par>
                            </p:childTnLst>
                          </p:cTn>
                        </p:par>
                      </p:childTnLst>
                    </p:cTn>
                  </p:par>
                  <p:par>
                    <p:cTn id="105" fill="hold">
                      <p:stCondLst>
                        <p:cond delay="indefinite"/>
                      </p:stCondLst>
                      <p:childTnLst>
                        <p:par>
                          <p:cTn id="106" fill="hold">
                            <p:stCondLst>
                              <p:cond delay="0"/>
                            </p:stCondLst>
                            <p:childTnLst>
                              <p:par>
                                <p:cTn id="107" presetClass="entr" nodeType="clickEffect" presetSubtype="8" presetID="22" grpId="21" fill="hold">
                                  <p:stCondLst>
                                    <p:cond delay="0"/>
                                  </p:stCondLst>
                                  <p:iterate type="el" backwards="0">
                                    <p:tmAbs val="0"/>
                                  </p:iterate>
                                  <p:childTnLst>
                                    <p:set>
                                      <p:cBhvr>
                                        <p:cTn id="108" fill="hold"/>
                                        <p:tgtEl>
                                          <p:spTgt spid="222"/>
                                        </p:tgtEl>
                                        <p:attrNameLst>
                                          <p:attrName>style.visibility</p:attrName>
                                        </p:attrNameLst>
                                      </p:cBhvr>
                                      <p:to>
                                        <p:strVal val="visible"/>
                                      </p:to>
                                    </p:set>
                                    <p:animEffect filter="wipe(left)" transition="in">
                                      <p:cBhvr>
                                        <p:cTn id="109" dur="1000"/>
                                        <p:tgtEl>
                                          <p:spTgt spid="222"/>
                                        </p:tgtEl>
                                      </p:cBhvr>
                                    </p:animEffect>
                                  </p:childTnLst>
                                </p:cTn>
                              </p:par>
                            </p:childTnLst>
                          </p:cTn>
                        </p:par>
                      </p:childTnLst>
                    </p:cTn>
                  </p:par>
                  <p:par>
                    <p:cTn id="110" fill="hold">
                      <p:stCondLst>
                        <p:cond delay="indefinite"/>
                      </p:stCondLst>
                      <p:childTnLst>
                        <p:par>
                          <p:cTn id="111" fill="hold">
                            <p:stCondLst>
                              <p:cond delay="0"/>
                            </p:stCondLst>
                            <p:childTnLst>
                              <p:par>
                                <p:cTn id="112" presetClass="entr" nodeType="clickEffect" presetSubtype="8" presetID="22" grpId="22" fill="hold">
                                  <p:stCondLst>
                                    <p:cond delay="0"/>
                                  </p:stCondLst>
                                  <p:iterate type="el" backwards="0">
                                    <p:tmAbs val="0"/>
                                  </p:iterate>
                                  <p:childTnLst>
                                    <p:set>
                                      <p:cBhvr>
                                        <p:cTn id="113" fill="hold"/>
                                        <p:tgtEl>
                                          <p:spTgt spid="223"/>
                                        </p:tgtEl>
                                        <p:attrNameLst>
                                          <p:attrName>style.visibility</p:attrName>
                                        </p:attrNameLst>
                                      </p:cBhvr>
                                      <p:to>
                                        <p:strVal val="visible"/>
                                      </p:to>
                                    </p:set>
                                    <p:animEffect filter="wipe(left)" transition="in">
                                      <p:cBhvr>
                                        <p:cTn id="114" dur="1000"/>
                                        <p:tgtEl>
                                          <p:spTgt spid="223"/>
                                        </p:tgtEl>
                                      </p:cBhvr>
                                    </p:animEffect>
                                  </p:childTnLst>
                                </p:cTn>
                              </p:par>
                            </p:childTnLst>
                          </p:cTn>
                        </p:par>
                      </p:childTnLst>
                    </p:cTn>
                  </p:par>
                  <p:par>
                    <p:cTn id="115" fill="hold">
                      <p:stCondLst>
                        <p:cond delay="indefinite"/>
                      </p:stCondLst>
                      <p:childTnLst>
                        <p:par>
                          <p:cTn id="116" fill="hold">
                            <p:stCondLst>
                              <p:cond delay="0"/>
                            </p:stCondLst>
                            <p:childTnLst>
                              <p:par>
                                <p:cTn id="117" presetClass="entr" nodeType="clickEffect" presetSubtype="8" presetID="22" grpId="23" fill="hold">
                                  <p:stCondLst>
                                    <p:cond delay="0"/>
                                  </p:stCondLst>
                                  <p:iterate type="el" backwards="0">
                                    <p:tmAbs val="0"/>
                                  </p:iterate>
                                  <p:childTnLst>
                                    <p:set>
                                      <p:cBhvr>
                                        <p:cTn id="118" fill="hold"/>
                                        <p:tgtEl>
                                          <p:spTgt spid="231"/>
                                        </p:tgtEl>
                                        <p:attrNameLst>
                                          <p:attrName>style.visibility</p:attrName>
                                        </p:attrNameLst>
                                      </p:cBhvr>
                                      <p:to>
                                        <p:strVal val="visible"/>
                                      </p:to>
                                    </p:set>
                                    <p:animEffect filter="wipe(left)" transition="in">
                                      <p:cBhvr>
                                        <p:cTn id="119" dur="1000"/>
                                        <p:tgtEl>
                                          <p:spTgt spid="231"/>
                                        </p:tgtEl>
                                      </p:cBhvr>
                                    </p:animEffect>
                                  </p:childTnLst>
                                </p:cTn>
                              </p:par>
                            </p:childTnLst>
                          </p:cTn>
                        </p:par>
                      </p:childTnLst>
                    </p:cTn>
                  </p:par>
                  <p:par>
                    <p:cTn id="120" fill="hold">
                      <p:stCondLst>
                        <p:cond delay="indefinite"/>
                      </p:stCondLst>
                      <p:childTnLst>
                        <p:par>
                          <p:cTn id="121" fill="hold">
                            <p:stCondLst>
                              <p:cond delay="0"/>
                            </p:stCondLst>
                            <p:childTnLst>
                              <p:par>
                                <p:cTn id="122" presetClass="entr" nodeType="clickEffect" presetSubtype="8" presetID="22" grpId="24" fill="hold">
                                  <p:stCondLst>
                                    <p:cond delay="0"/>
                                  </p:stCondLst>
                                  <p:iterate type="el" backwards="0">
                                    <p:tmAbs val="0"/>
                                  </p:iterate>
                                  <p:childTnLst>
                                    <p:set>
                                      <p:cBhvr>
                                        <p:cTn id="123" fill="hold"/>
                                        <p:tgtEl>
                                          <p:spTgt spid="224"/>
                                        </p:tgtEl>
                                        <p:attrNameLst>
                                          <p:attrName>style.visibility</p:attrName>
                                        </p:attrNameLst>
                                      </p:cBhvr>
                                      <p:to>
                                        <p:strVal val="visible"/>
                                      </p:to>
                                    </p:set>
                                    <p:animEffect filter="wipe(left)" transition="in">
                                      <p:cBhvr>
                                        <p:cTn id="124" dur="1000"/>
                                        <p:tgtEl>
                                          <p:spTgt spid="224"/>
                                        </p:tgtEl>
                                      </p:cBhvr>
                                    </p:animEffect>
                                  </p:childTnLst>
                                </p:cTn>
                              </p:par>
                            </p:childTnLst>
                          </p:cTn>
                        </p:par>
                      </p:childTnLst>
                    </p:cTn>
                  </p:par>
                  <p:par>
                    <p:cTn id="125" fill="hold">
                      <p:stCondLst>
                        <p:cond delay="indefinite"/>
                      </p:stCondLst>
                      <p:childTnLst>
                        <p:par>
                          <p:cTn id="126" fill="hold">
                            <p:stCondLst>
                              <p:cond delay="0"/>
                            </p:stCondLst>
                            <p:childTnLst>
                              <p:par>
                                <p:cTn id="127" presetClass="entr" nodeType="clickEffect" presetSubtype="8" presetID="22" grpId="25" fill="hold">
                                  <p:stCondLst>
                                    <p:cond delay="0"/>
                                  </p:stCondLst>
                                  <p:iterate type="el" backwards="0">
                                    <p:tmAbs val="0"/>
                                  </p:iterate>
                                  <p:childTnLst>
                                    <p:set>
                                      <p:cBhvr>
                                        <p:cTn id="128" fill="hold"/>
                                        <p:tgtEl>
                                          <p:spTgt spid="225"/>
                                        </p:tgtEl>
                                        <p:attrNameLst>
                                          <p:attrName>style.visibility</p:attrName>
                                        </p:attrNameLst>
                                      </p:cBhvr>
                                      <p:to>
                                        <p:strVal val="visible"/>
                                      </p:to>
                                    </p:set>
                                    <p:animEffect filter="wipe(left)" transition="in">
                                      <p:cBhvr>
                                        <p:cTn id="129" dur="1000"/>
                                        <p:tgtEl>
                                          <p:spTgt spid="225"/>
                                        </p:tgtEl>
                                      </p:cBhvr>
                                    </p:animEffect>
                                  </p:childTnLst>
                                </p:cTn>
                              </p:par>
                            </p:childTnLst>
                          </p:cTn>
                        </p:par>
                      </p:childTnLst>
                    </p:cTn>
                  </p:par>
                  <p:par>
                    <p:cTn id="130" fill="hold">
                      <p:stCondLst>
                        <p:cond delay="indefinite"/>
                      </p:stCondLst>
                      <p:childTnLst>
                        <p:par>
                          <p:cTn id="131" fill="hold">
                            <p:stCondLst>
                              <p:cond delay="0"/>
                            </p:stCondLst>
                            <p:childTnLst>
                              <p:par>
                                <p:cTn id="132" presetClass="entr" nodeType="clickEffect" presetSubtype="8" presetID="22" grpId="26" fill="hold">
                                  <p:stCondLst>
                                    <p:cond delay="0"/>
                                  </p:stCondLst>
                                  <p:iterate type="el" backwards="0">
                                    <p:tmAbs val="0"/>
                                  </p:iterate>
                                  <p:childTnLst>
                                    <p:set>
                                      <p:cBhvr>
                                        <p:cTn id="133" fill="hold"/>
                                        <p:tgtEl>
                                          <p:spTgt spid="226"/>
                                        </p:tgtEl>
                                        <p:attrNameLst>
                                          <p:attrName>style.visibility</p:attrName>
                                        </p:attrNameLst>
                                      </p:cBhvr>
                                      <p:to>
                                        <p:strVal val="visible"/>
                                      </p:to>
                                    </p:set>
                                    <p:animEffect filter="wipe(left)" transition="in">
                                      <p:cBhvr>
                                        <p:cTn id="134"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2" grpId="13"/>
      <p:bldP build="whole" bldLvl="1" animBg="1" rev="0" advAuto="0" spid="219" grpId="18"/>
      <p:bldP build="whole" bldLvl="1" animBg="1" rev="0" advAuto="0" spid="210" grpId="12"/>
      <p:bldP build="whole" bldLvl="1" animBg="1" rev="0" advAuto="0" spid="222" grpId="21"/>
      <p:bldP build="whole" bldLvl="1" animBg="1" rev="0" advAuto="0" spid="223" grpId="22"/>
      <p:bldP build="whole" bldLvl="1" animBg="1" rev="0" advAuto="0" spid="206" grpId="6"/>
      <p:bldP build="whole" bldLvl="1" animBg="1" rev="0" advAuto="0" spid="194" grpId="2"/>
      <p:bldP build="whole" bldLvl="1" animBg="1" rev="0" advAuto="0" spid="215" grpId="14"/>
      <p:bldP build="whole" bldLvl="1" animBg="1" rev="0" advAuto="0" spid="230" grpId="9"/>
      <p:bldP build="whole" bldLvl="1" animBg="1" rev="0" advAuto="0" spid="220" grpId="19"/>
      <p:bldP build="whole" bldLvl="1" animBg="1" rev="0" advAuto="0" spid="230" grpId="11"/>
      <p:bldP build="whole" bldLvl="1" animBg="1" rev="0" advAuto="0" spid="207" grpId="7"/>
      <p:bldP build="whole" bldLvl="1" animBg="1" rev="0" advAuto="0" spid="202" grpId="5"/>
      <p:bldP build="whole" bldLvl="1" animBg="1" rev="0" advAuto="0" spid="229" grpId="10"/>
      <p:bldP build="whole" bldLvl="1" animBg="1" rev="0" advAuto="0" spid="218" grpId="17"/>
      <p:bldP build="whole" bldLvl="1" animBg="1" rev="0" advAuto="0" spid="221" grpId="20"/>
      <p:bldP build="whole" bldLvl="1" animBg="1" rev="0" advAuto="0" spid="201" grpId="4"/>
      <p:bldP build="whole" bldLvl="1" animBg="1" rev="0" advAuto="0" spid="226" grpId="26"/>
      <p:bldP build="whole" bldLvl="1" animBg="1" rev="0" advAuto="0" spid="189" grpId="1"/>
      <p:bldP build="whole" bldLvl="1" animBg="1" rev="0" advAuto="0" spid="217" grpId="16"/>
      <p:bldP build="whole" bldLvl="1" animBg="1" rev="0" advAuto="0" spid="216" grpId="15"/>
      <p:bldP build="whole" bldLvl="1" animBg="1" rev="0" advAuto="0" spid="225" grpId="25"/>
      <p:bldP build="whole" bldLvl="1" animBg="1" rev="0" advAuto="0" spid="231" grpId="23"/>
      <p:bldP build="whole" bldLvl="1" animBg="1" rev="0" advAuto="0" spid="197" grpId="3"/>
      <p:bldP build="whole" bldLvl="1" animBg="1" rev="0" advAuto="0" spid="224" grpId="24"/>
      <p:bldP build="whole" bldLvl="1" animBg="1" rev="0" advAuto="0" spid="200" grpId="8"/>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7" name="4.4 The First Fundamental…"/>
          <p:cNvSpPr txBox="1"/>
          <p:nvPr>
            <p:ph type="ctrTitle"/>
          </p:nvPr>
        </p:nvSpPr>
        <p:spPr>
          <a:xfrm>
            <a:off x="1623467" y="978927"/>
            <a:ext cx="11490366" cy="4137417"/>
          </a:xfrm>
          <a:prstGeom prst="rect">
            <a:avLst/>
          </a:prstGeom>
        </p:spPr>
        <p:txBody>
          <a:bodyPr/>
          <a:lstStyle/>
          <a:p>
            <a:pPr defTabSz="569594">
              <a:defRPr sz="8694"/>
            </a:pPr>
            <a:r>
              <a:t>4.4 The First Fundamental </a:t>
            </a:r>
          </a:p>
          <a:p>
            <a:pPr defTabSz="569594">
              <a:defRPr sz="8694"/>
            </a:pPr>
            <a:r>
              <a:t>Theorem of Calculus </a:t>
            </a:r>
          </a:p>
        </p:txBody>
      </p:sp>
      <p:pic>
        <p:nvPicPr>
          <p:cNvPr id="238" name="Image" descr="Image"/>
          <p:cNvPicPr>
            <a:picLocks noChangeAspect="1"/>
          </p:cNvPicPr>
          <p:nvPr/>
        </p:nvPicPr>
        <p:blipFill>
          <a:blip r:embed="rId2">
            <a:extLst/>
          </a:blip>
          <a:stretch>
            <a:fillRect/>
          </a:stretch>
        </p:blipFill>
        <p:spPr>
          <a:xfrm>
            <a:off x="1742946" y="4287189"/>
            <a:ext cx="11251408" cy="2812853"/>
          </a:xfrm>
          <a:prstGeom prst="rect">
            <a:avLst/>
          </a:prstGeom>
          <a:ln w="3175">
            <a:miter lim="400000"/>
          </a:ln>
        </p:spPr>
      </p:pic>
      <p:pic>
        <p:nvPicPr>
          <p:cNvPr id="239" name="Image" descr="Image"/>
          <p:cNvPicPr>
            <a:picLocks noChangeAspect="1"/>
          </p:cNvPicPr>
          <p:nvPr/>
        </p:nvPicPr>
        <p:blipFill>
          <a:blip r:embed="rId3">
            <a:extLst/>
          </a:blip>
          <a:stretch>
            <a:fillRect/>
          </a:stretch>
        </p:blipFill>
        <p:spPr>
          <a:xfrm>
            <a:off x="1941471" y="7578345"/>
            <a:ext cx="10854359" cy="3022095"/>
          </a:xfrm>
          <a:prstGeom prst="rect">
            <a:avLst/>
          </a:prstGeom>
          <a:ln w="3175">
            <a:miter lim="400000"/>
          </a:ln>
        </p:spPr>
      </p:pic>
      <p:grpSp>
        <p:nvGrpSpPr>
          <p:cNvPr id="242" name="Group"/>
          <p:cNvGrpSpPr/>
          <p:nvPr/>
        </p:nvGrpSpPr>
        <p:grpSpPr>
          <a:xfrm>
            <a:off x="14987854" y="1115342"/>
            <a:ext cx="3709021" cy="6736770"/>
            <a:chOff x="0" y="0"/>
            <a:chExt cx="3709020" cy="6736768"/>
          </a:xfrm>
        </p:grpSpPr>
        <p:pic>
          <p:nvPicPr>
            <p:cNvPr id="240" name="Screen Shot 2021-11-26 at 8.22.41 AM.png" descr="Screen Shot 2021-11-26 at 8.22.41 AM.png"/>
            <p:cNvPicPr>
              <a:picLocks noChangeAspect="1"/>
            </p:cNvPicPr>
            <p:nvPr/>
          </p:nvPicPr>
          <p:blipFill>
            <a:blip r:embed="rId4">
              <a:extLst/>
            </a:blip>
            <a:stretch>
              <a:fillRect/>
            </a:stretch>
          </p:blipFill>
          <p:spPr>
            <a:xfrm>
              <a:off x="305420" y="0"/>
              <a:ext cx="3403601" cy="4800600"/>
            </a:xfrm>
            <a:prstGeom prst="rect">
              <a:avLst/>
            </a:prstGeom>
            <a:ln w="3175" cap="flat">
              <a:noFill/>
              <a:miter lim="400000"/>
            </a:ln>
            <a:effectLst/>
          </p:spPr>
        </p:pic>
        <p:pic>
          <p:nvPicPr>
            <p:cNvPr id="241" name="Image" descr="Image"/>
            <p:cNvPicPr>
              <a:picLocks noChangeAspect="1"/>
            </p:cNvPicPr>
            <p:nvPr/>
          </p:nvPicPr>
          <p:blipFill>
            <a:blip r:embed="rId5">
              <a:extLst/>
            </a:blip>
            <a:stretch>
              <a:fillRect/>
            </a:stretch>
          </p:blipFill>
          <p:spPr>
            <a:xfrm>
              <a:off x="0" y="5225468"/>
              <a:ext cx="2070100" cy="1511301"/>
            </a:xfrm>
            <a:prstGeom prst="rect">
              <a:avLst/>
            </a:prstGeom>
            <a:ln w="3175" cap="flat">
              <a:noFill/>
              <a:miter lim="400000"/>
            </a:ln>
            <a:effectLst/>
          </p:spPr>
        </p:pic>
      </p:grpSp>
      <p:pic>
        <p:nvPicPr>
          <p:cNvPr id="243" name="Image" descr="Image"/>
          <p:cNvPicPr>
            <a:picLocks noChangeAspect="1"/>
          </p:cNvPicPr>
          <p:nvPr/>
        </p:nvPicPr>
        <p:blipFill>
          <a:blip r:embed="rId6">
            <a:extLst/>
          </a:blip>
          <a:stretch>
            <a:fillRect/>
          </a:stretch>
        </p:blipFill>
        <p:spPr>
          <a:xfrm>
            <a:off x="16010514" y="7758068"/>
            <a:ext cx="1663701" cy="1612901"/>
          </a:xfrm>
          <a:prstGeom prst="rect">
            <a:avLst/>
          </a:prstGeom>
          <a:ln w="3175">
            <a:miter lim="400000"/>
          </a:ln>
        </p:spPr>
      </p:pic>
      <p:pic>
        <p:nvPicPr>
          <p:cNvPr id="244" name="Image" descr="Image"/>
          <p:cNvPicPr>
            <a:picLocks noChangeAspect="1"/>
          </p:cNvPicPr>
          <p:nvPr/>
        </p:nvPicPr>
        <p:blipFill>
          <a:blip r:embed="rId7">
            <a:extLst/>
          </a:blip>
          <a:stretch>
            <a:fillRect/>
          </a:stretch>
        </p:blipFill>
        <p:spPr>
          <a:xfrm>
            <a:off x="17999578" y="8145418"/>
            <a:ext cx="3111501" cy="838201"/>
          </a:xfrm>
          <a:prstGeom prst="rect">
            <a:avLst/>
          </a:prstGeom>
          <a:ln w="3175">
            <a:miter lim="400000"/>
          </a:ln>
        </p:spPr>
      </p:pic>
      <p:pic>
        <p:nvPicPr>
          <p:cNvPr id="245" name="Image" descr="Image"/>
          <p:cNvPicPr>
            <a:picLocks noChangeAspect="1"/>
          </p:cNvPicPr>
          <p:nvPr/>
        </p:nvPicPr>
        <p:blipFill>
          <a:blip r:embed="rId8">
            <a:extLst/>
          </a:blip>
          <a:stretch>
            <a:fillRect/>
          </a:stretch>
        </p:blipFill>
        <p:spPr>
          <a:xfrm>
            <a:off x="18044746" y="9502171"/>
            <a:ext cx="2311401" cy="1384301"/>
          </a:xfrm>
          <a:prstGeom prst="rect">
            <a:avLst/>
          </a:prstGeom>
          <a:ln w="3175">
            <a:miter lim="400000"/>
          </a:ln>
        </p:spPr>
      </p:pic>
      <p:pic>
        <p:nvPicPr>
          <p:cNvPr id="246" name="Image" descr="Image"/>
          <p:cNvPicPr>
            <a:picLocks noChangeAspect="1"/>
          </p:cNvPicPr>
          <p:nvPr/>
        </p:nvPicPr>
        <p:blipFill>
          <a:blip r:embed="rId9">
            <a:extLst/>
          </a:blip>
          <a:stretch>
            <a:fillRect/>
          </a:stretch>
        </p:blipFill>
        <p:spPr>
          <a:xfrm>
            <a:off x="17969496" y="11405025"/>
            <a:ext cx="2844801" cy="1320801"/>
          </a:xfrm>
          <a:prstGeom prst="rect">
            <a:avLst/>
          </a:prstGeom>
          <a:ln w="3175">
            <a:miter lim="400000"/>
          </a:ln>
        </p:spPr>
      </p:pic>
      <p:pic>
        <p:nvPicPr>
          <p:cNvPr id="247" name="Image" descr="Image"/>
          <p:cNvPicPr>
            <a:picLocks noChangeAspect="1"/>
          </p:cNvPicPr>
          <p:nvPr/>
        </p:nvPicPr>
        <p:blipFill>
          <a:blip r:embed="rId10">
            <a:extLst/>
          </a:blip>
          <a:stretch>
            <a:fillRect/>
          </a:stretch>
        </p:blipFill>
        <p:spPr>
          <a:xfrm>
            <a:off x="18281890" y="6363075"/>
            <a:ext cx="2971801" cy="1384301"/>
          </a:xfrm>
          <a:prstGeom prst="rect">
            <a:avLst/>
          </a:prstGeom>
          <a:ln w="3175">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39"/>
                                        </p:tgtEl>
                                        <p:attrNameLst>
                                          <p:attrName>style.visibility</p:attrName>
                                        </p:attrNameLst>
                                      </p:cBhvr>
                                      <p:to>
                                        <p:strVal val="visible"/>
                                      </p:to>
                                    </p:set>
                                    <p:animEffect filter="wipe(left)" transition="in">
                                      <p:cBhvr>
                                        <p:cTn id="7" dur="1000"/>
                                        <p:tgtEl>
                                          <p:spTgt spid="23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6" presetID="23" grpId="2" fill="hold">
                                  <p:stCondLst>
                                    <p:cond delay="0"/>
                                  </p:stCondLst>
                                  <p:iterate type="el" backwards="0">
                                    <p:tmAbs val="0"/>
                                  </p:iterate>
                                  <p:childTnLst>
                                    <p:set>
                                      <p:cBhvr>
                                        <p:cTn id="11" fill="hold"/>
                                        <p:tgtEl>
                                          <p:spTgt spid="242"/>
                                        </p:tgtEl>
                                        <p:attrNameLst>
                                          <p:attrName>style.visibility</p:attrName>
                                        </p:attrNameLst>
                                      </p:cBhvr>
                                      <p:to>
                                        <p:strVal val="visible"/>
                                      </p:to>
                                    </p:set>
                                    <p:anim calcmode="lin" valueType="num">
                                      <p:cBhvr>
                                        <p:cTn id="12" dur="750" fill="hold"/>
                                        <p:tgtEl>
                                          <p:spTgt spid="242"/>
                                        </p:tgtEl>
                                        <p:attrNameLst>
                                          <p:attrName>ppt_w</p:attrName>
                                        </p:attrNameLst>
                                      </p:cBhvr>
                                      <p:tavLst>
                                        <p:tav tm="0">
                                          <p:val>
                                            <p:fltVal val="0"/>
                                          </p:val>
                                        </p:tav>
                                        <p:tav tm="100000">
                                          <p:val>
                                            <p:strVal val="#ppt_w"/>
                                          </p:val>
                                        </p:tav>
                                      </p:tavLst>
                                    </p:anim>
                                    <p:anim calcmode="lin" valueType="num">
                                      <p:cBhvr>
                                        <p:cTn id="13" dur="750" fill="hold"/>
                                        <p:tgtEl>
                                          <p:spTgt spid="24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8" presetID="22" grpId="3" fill="hold">
                                  <p:stCondLst>
                                    <p:cond delay="0"/>
                                  </p:stCondLst>
                                  <p:iterate type="el" backwards="0">
                                    <p:tmAbs val="0"/>
                                  </p:iterate>
                                  <p:childTnLst>
                                    <p:set>
                                      <p:cBhvr>
                                        <p:cTn id="17" fill="hold"/>
                                        <p:tgtEl>
                                          <p:spTgt spid="247"/>
                                        </p:tgtEl>
                                        <p:attrNameLst>
                                          <p:attrName>style.visibility</p:attrName>
                                        </p:attrNameLst>
                                      </p:cBhvr>
                                      <p:to>
                                        <p:strVal val="visible"/>
                                      </p:to>
                                    </p:set>
                                    <p:animEffect filter="wipe(left)" transition="in">
                                      <p:cBhvr>
                                        <p:cTn id="18" dur="1000"/>
                                        <p:tgtEl>
                                          <p:spTgt spid="247"/>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2" grpId="4" fill="hold">
                                  <p:stCondLst>
                                    <p:cond delay="0"/>
                                  </p:stCondLst>
                                  <p:iterate type="el" backwards="0">
                                    <p:tmAbs val="0"/>
                                  </p:iterate>
                                  <p:childTnLst>
                                    <p:set>
                                      <p:cBhvr>
                                        <p:cTn id="22" fill="hold"/>
                                        <p:tgtEl>
                                          <p:spTgt spid="243"/>
                                        </p:tgtEl>
                                        <p:attrNameLst>
                                          <p:attrName>style.visibility</p:attrName>
                                        </p:attrNameLst>
                                      </p:cBhvr>
                                      <p:to>
                                        <p:strVal val="visible"/>
                                      </p:to>
                                    </p:set>
                                    <p:animEffect filter="wipe(left)" transition="in">
                                      <p:cBhvr>
                                        <p:cTn id="23" dur="1000"/>
                                        <p:tgtEl>
                                          <p:spTgt spid="243"/>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8" presetID="22" grpId="5" fill="hold">
                                  <p:stCondLst>
                                    <p:cond delay="0"/>
                                  </p:stCondLst>
                                  <p:iterate type="el" backwards="0">
                                    <p:tmAbs val="0"/>
                                  </p:iterate>
                                  <p:childTnLst>
                                    <p:set>
                                      <p:cBhvr>
                                        <p:cTn id="27" fill="hold"/>
                                        <p:tgtEl>
                                          <p:spTgt spid="244"/>
                                        </p:tgtEl>
                                        <p:attrNameLst>
                                          <p:attrName>style.visibility</p:attrName>
                                        </p:attrNameLst>
                                      </p:cBhvr>
                                      <p:to>
                                        <p:strVal val="visible"/>
                                      </p:to>
                                    </p:set>
                                    <p:animEffect filter="wipe(left)" transition="in">
                                      <p:cBhvr>
                                        <p:cTn id="28" dur="1000"/>
                                        <p:tgtEl>
                                          <p:spTgt spid="244"/>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8" presetID="22" grpId="6" fill="hold">
                                  <p:stCondLst>
                                    <p:cond delay="0"/>
                                  </p:stCondLst>
                                  <p:iterate type="el" backwards="0">
                                    <p:tmAbs val="0"/>
                                  </p:iterate>
                                  <p:childTnLst>
                                    <p:set>
                                      <p:cBhvr>
                                        <p:cTn id="32" fill="hold"/>
                                        <p:tgtEl>
                                          <p:spTgt spid="245"/>
                                        </p:tgtEl>
                                        <p:attrNameLst>
                                          <p:attrName>style.visibility</p:attrName>
                                        </p:attrNameLst>
                                      </p:cBhvr>
                                      <p:to>
                                        <p:strVal val="visible"/>
                                      </p:to>
                                    </p:set>
                                    <p:animEffect filter="wipe(left)" transition="in">
                                      <p:cBhvr>
                                        <p:cTn id="33" dur="1000"/>
                                        <p:tgtEl>
                                          <p:spTgt spid="245"/>
                                        </p:tgtEl>
                                      </p:cBhvr>
                                    </p:animEffec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8" presetID="22" grpId="7" fill="hold">
                                  <p:stCondLst>
                                    <p:cond delay="0"/>
                                  </p:stCondLst>
                                  <p:iterate type="el" backwards="0">
                                    <p:tmAbs val="0"/>
                                  </p:iterate>
                                  <p:childTnLst>
                                    <p:set>
                                      <p:cBhvr>
                                        <p:cTn id="37" fill="hold"/>
                                        <p:tgtEl>
                                          <p:spTgt spid="246"/>
                                        </p:tgtEl>
                                        <p:attrNameLst>
                                          <p:attrName>style.visibility</p:attrName>
                                        </p:attrNameLst>
                                      </p:cBhvr>
                                      <p:to>
                                        <p:strVal val="visible"/>
                                      </p:to>
                                    </p:set>
                                    <p:animEffect filter="wipe(left)" transition="in">
                                      <p:cBhvr>
                                        <p:cTn id="38" dur="1000"/>
                                        <p:tgtEl>
                                          <p:spTgt spid="2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9" grpId="1"/>
      <p:bldP build="whole" bldLvl="1" animBg="1" rev="0" advAuto="0" spid="242" grpId="2"/>
      <p:bldP build="whole" bldLvl="1" animBg="1" rev="0" advAuto="0" spid="245" grpId="6"/>
      <p:bldP build="whole" bldLvl="1" animBg="1" rev="0" advAuto="0" spid="244" grpId="5"/>
      <p:bldP build="whole" bldLvl="1" animBg="1" rev="0" advAuto="0" spid="243" grpId="4"/>
      <p:bldP build="whole" bldLvl="1" animBg="1" rev="0" advAuto="0" spid="246" grpId="7"/>
      <p:bldP build="whole" bldLvl="1" animBg="1" rev="0" advAuto="0" spid="247" grpId="3"/>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The Net Change &quot;Theorem&quot;"/>
          <p:cNvSpPr txBox="1"/>
          <p:nvPr>
            <p:ph type="ctrTitle"/>
          </p:nvPr>
        </p:nvSpPr>
        <p:spPr>
          <a:xfrm>
            <a:off x="6019897" y="285198"/>
            <a:ext cx="12344206" cy="3870755"/>
          </a:xfrm>
          <a:prstGeom prst="rect">
            <a:avLst/>
          </a:prstGeom>
        </p:spPr>
        <p:txBody>
          <a:bodyPr/>
          <a:lstStyle>
            <a:lvl1pPr defTabSz="487044">
              <a:defRPr sz="9203"/>
            </a:lvl1pPr>
          </a:lstStyle>
          <a:p>
            <a:pPr/>
            <a:r>
              <a:t>The Net Change "Theorem"</a:t>
            </a:r>
          </a:p>
        </p:txBody>
      </p:sp>
      <p:pic>
        <p:nvPicPr>
          <p:cNvPr id="250" name="Image" descr="Image"/>
          <p:cNvPicPr>
            <a:picLocks noChangeAspect="1"/>
          </p:cNvPicPr>
          <p:nvPr/>
        </p:nvPicPr>
        <p:blipFill>
          <a:blip r:embed="rId2">
            <a:extLst/>
          </a:blip>
          <a:stretch>
            <a:fillRect/>
          </a:stretch>
        </p:blipFill>
        <p:spPr>
          <a:xfrm>
            <a:off x="1154592" y="3815620"/>
            <a:ext cx="8561600" cy="2140401"/>
          </a:xfrm>
          <a:prstGeom prst="rect">
            <a:avLst/>
          </a:prstGeom>
          <a:ln w="3175">
            <a:miter lim="400000"/>
          </a:ln>
        </p:spPr>
      </p:pic>
      <p:pic>
        <p:nvPicPr>
          <p:cNvPr id="251" name="Image" descr="Image"/>
          <p:cNvPicPr>
            <a:picLocks noChangeAspect="1"/>
          </p:cNvPicPr>
          <p:nvPr/>
        </p:nvPicPr>
        <p:blipFill>
          <a:blip r:embed="rId3">
            <a:extLst/>
          </a:blip>
          <a:stretch>
            <a:fillRect/>
          </a:stretch>
        </p:blipFill>
        <p:spPr>
          <a:xfrm>
            <a:off x="955964" y="6937009"/>
            <a:ext cx="8403189" cy="2339635"/>
          </a:xfrm>
          <a:prstGeom prst="rect">
            <a:avLst/>
          </a:prstGeom>
          <a:ln w="3175">
            <a:miter lim="400000"/>
          </a:ln>
        </p:spPr>
      </p:pic>
      <p:pic>
        <p:nvPicPr>
          <p:cNvPr id="252" name="Image" descr="Image"/>
          <p:cNvPicPr>
            <a:picLocks noChangeAspect="1"/>
          </p:cNvPicPr>
          <p:nvPr/>
        </p:nvPicPr>
        <p:blipFill>
          <a:blip r:embed="rId4">
            <a:extLst/>
          </a:blip>
          <a:stretch>
            <a:fillRect/>
          </a:stretch>
        </p:blipFill>
        <p:spPr>
          <a:xfrm>
            <a:off x="11422355" y="3740150"/>
            <a:ext cx="11823701" cy="1841500"/>
          </a:xfrm>
          <a:prstGeom prst="rect">
            <a:avLst/>
          </a:prstGeom>
          <a:ln w="3175">
            <a:miter lim="400000"/>
          </a:ln>
        </p:spPr>
      </p:pic>
      <p:grpSp>
        <p:nvGrpSpPr>
          <p:cNvPr id="257" name="Group"/>
          <p:cNvGrpSpPr/>
          <p:nvPr/>
        </p:nvGrpSpPr>
        <p:grpSpPr>
          <a:xfrm>
            <a:off x="11472276" y="6096000"/>
            <a:ext cx="4749801" cy="5773688"/>
            <a:chOff x="0" y="0"/>
            <a:chExt cx="4749800" cy="5773687"/>
          </a:xfrm>
        </p:grpSpPr>
        <p:pic>
          <p:nvPicPr>
            <p:cNvPr id="253" name="Image" descr="Image"/>
            <p:cNvPicPr>
              <a:picLocks noChangeAspect="1"/>
            </p:cNvPicPr>
            <p:nvPr/>
          </p:nvPicPr>
          <p:blipFill>
            <a:blip r:embed="rId5">
              <a:extLst/>
            </a:blip>
            <a:stretch>
              <a:fillRect/>
            </a:stretch>
          </p:blipFill>
          <p:spPr>
            <a:xfrm>
              <a:off x="150539" y="0"/>
              <a:ext cx="4216401" cy="1524000"/>
            </a:xfrm>
            <a:prstGeom prst="rect">
              <a:avLst/>
            </a:prstGeom>
            <a:ln w="3175" cap="flat">
              <a:noFill/>
              <a:miter lim="400000"/>
            </a:ln>
            <a:effectLst/>
          </p:spPr>
        </p:pic>
        <p:pic>
          <p:nvPicPr>
            <p:cNvPr id="254" name="Image" descr="Image"/>
            <p:cNvPicPr>
              <a:picLocks noChangeAspect="1"/>
            </p:cNvPicPr>
            <p:nvPr/>
          </p:nvPicPr>
          <p:blipFill>
            <a:blip r:embed="rId6">
              <a:extLst/>
            </a:blip>
            <a:stretch>
              <a:fillRect/>
            </a:stretch>
          </p:blipFill>
          <p:spPr>
            <a:xfrm>
              <a:off x="120343" y="1574786"/>
              <a:ext cx="3822701" cy="1600201"/>
            </a:xfrm>
            <a:prstGeom prst="rect">
              <a:avLst/>
            </a:prstGeom>
            <a:ln w="3175" cap="flat">
              <a:noFill/>
              <a:miter lim="400000"/>
            </a:ln>
            <a:effectLst/>
          </p:spPr>
        </p:pic>
        <p:pic>
          <p:nvPicPr>
            <p:cNvPr id="255" name="Image" descr="Image"/>
            <p:cNvPicPr>
              <a:picLocks noChangeAspect="1"/>
            </p:cNvPicPr>
            <p:nvPr/>
          </p:nvPicPr>
          <p:blipFill>
            <a:blip r:embed="rId7">
              <a:extLst/>
            </a:blip>
            <a:stretch>
              <a:fillRect/>
            </a:stretch>
          </p:blipFill>
          <p:spPr>
            <a:xfrm>
              <a:off x="0" y="3140760"/>
              <a:ext cx="4749800" cy="1600201"/>
            </a:xfrm>
            <a:prstGeom prst="rect">
              <a:avLst/>
            </a:prstGeom>
            <a:ln w="3175" cap="flat">
              <a:noFill/>
              <a:miter lim="400000"/>
            </a:ln>
            <a:effectLst/>
          </p:spPr>
        </p:pic>
        <p:pic>
          <p:nvPicPr>
            <p:cNvPr id="256" name="Image" descr="Image"/>
            <p:cNvPicPr>
              <a:picLocks noChangeAspect="1"/>
            </p:cNvPicPr>
            <p:nvPr/>
          </p:nvPicPr>
          <p:blipFill>
            <a:blip r:embed="rId8">
              <a:extLst/>
            </a:blip>
            <a:stretch>
              <a:fillRect/>
            </a:stretch>
          </p:blipFill>
          <p:spPr>
            <a:xfrm>
              <a:off x="37313" y="4986287"/>
              <a:ext cx="3492501" cy="787401"/>
            </a:xfrm>
            <a:prstGeom prst="rect">
              <a:avLst/>
            </a:prstGeom>
            <a:ln w="3175" cap="flat">
              <a:noFill/>
              <a:miter lim="400000"/>
            </a:ln>
            <a:effectLst/>
          </p:spPr>
        </p:pic>
      </p:grpSp>
      <p:grpSp>
        <p:nvGrpSpPr>
          <p:cNvPr id="264" name="Group"/>
          <p:cNvGrpSpPr/>
          <p:nvPr/>
        </p:nvGrpSpPr>
        <p:grpSpPr>
          <a:xfrm>
            <a:off x="17270435" y="5826911"/>
            <a:ext cx="6329198" cy="6763341"/>
            <a:chOff x="0" y="0"/>
            <a:chExt cx="6329196" cy="6763338"/>
          </a:xfrm>
        </p:grpSpPr>
        <p:pic>
          <p:nvPicPr>
            <p:cNvPr id="258" name="Image" descr="Image"/>
            <p:cNvPicPr>
              <a:picLocks noChangeAspect="1"/>
            </p:cNvPicPr>
            <p:nvPr/>
          </p:nvPicPr>
          <p:blipFill>
            <a:blip r:embed="rId9">
              <a:extLst/>
            </a:blip>
            <a:stretch>
              <a:fillRect/>
            </a:stretch>
          </p:blipFill>
          <p:spPr>
            <a:xfrm>
              <a:off x="0" y="5975938"/>
              <a:ext cx="6329197" cy="787401"/>
            </a:xfrm>
            <a:prstGeom prst="rect">
              <a:avLst/>
            </a:prstGeom>
            <a:ln w="3175" cap="flat">
              <a:noFill/>
              <a:miter lim="400000"/>
            </a:ln>
            <a:effectLst/>
          </p:spPr>
        </p:pic>
        <p:pic>
          <p:nvPicPr>
            <p:cNvPr id="259" name="Image" descr="Image"/>
            <p:cNvPicPr>
              <a:picLocks noChangeAspect="1"/>
            </p:cNvPicPr>
            <p:nvPr/>
          </p:nvPicPr>
          <p:blipFill>
            <a:blip r:embed="rId10">
              <a:extLst/>
            </a:blip>
            <a:stretch>
              <a:fillRect/>
            </a:stretch>
          </p:blipFill>
          <p:spPr>
            <a:xfrm>
              <a:off x="296431" y="0"/>
              <a:ext cx="5278725" cy="729067"/>
            </a:xfrm>
            <a:prstGeom prst="rect">
              <a:avLst/>
            </a:prstGeom>
            <a:ln w="3175" cap="flat">
              <a:noFill/>
              <a:miter lim="400000"/>
            </a:ln>
            <a:effectLst/>
          </p:spPr>
        </p:pic>
        <p:pic>
          <p:nvPicPr>
            <p:cNvPr id="260" name="Image" descr="Image"/>
            <p:cNvPicPr>
              <a:picLocks noChangeAspect="1"/>
            </p:cNvPicPr>
            <p:nvPr/>
          </p:nvPicPr>
          <p:blipFill>
            <a:blip r:embed="rId11">
              <a:extLst/>
            </a:blip>
            <a:stretch>
              <a:fillRect/>
            </a:stretch>
          </p:blipFill>
          <p:spPr>
            <a:xfrm>
              <a:off x="402245" y="826543"/>
              <a:ext cx="3492501" cy="971536"/>
            </a:xfrm>
            <a:prstGeom prst="rect">
              <a:avLst/>
            </a:prstGeom>
            <a:ln w="3175" cap="flat">
              <a:noFill/>
              <a:miter lim="400000"/>
            </a:ln>
            <a:effectLst/>
          </p:spPr>
        </p:pic>
        <p:pic>
          <p:nvPicPr>
            <p:cNvPr id="261" name="Image" descr="Image"/>
            <p:cNvPicPr>
              <a:picLocks noChangeAspect="1"/>
            </p:cNvPicPr>
            <p:nvPr/>
          </p:nvPicPr>
          <p:blipFill>
            <a:blip r:embed="rId12">
              <a:extLst/>
            </a:blip>
            <a:stretch>
              <a:fillRect/>
            </a:stretch>
          </p:blipFill>
          <p:spPr>
            <a:xfrm>
              <a:off x="397954" y="1686550"/>
              <a:ext cx="1184591" cy="971535"/>
            </a:xfrm>
            <a:prstGeom prst="rect">
              <a:avLst/>
            </a:prstGeom>
            <a:ln w="3175" cap="flat">
              <a:noFill/>
              <a:miter lim="400000"/>
            </a:ln>
            <a:effectLst/>
          </p:spPr>
        </p:pic>
        <p:pic>
          <p:nvPicPr>
            <p:cNvPr id="262" name="Screen Shot 2021-11-26 at 9.32.34 AM.png" descr="Screen Shot 2021-11-26 at 9.32.34 AM.png"/>
            <p:cNvPicPr>
              <a:picLocks noChangeAspect="1"/>
            </p:cNvPicPr>
            <p:nvPr/>
          </p:nvPicPr>
          <p:blipFill>
            <a:blip r:embed="rId13">
              <a:extLst/>
            </a:blip>
            <a:stretch>
              <a:fillRect/>
            </a:stretch>
          </p:blipFill>
          <p:spPr>
            <a:xfrm>
              <a:off x="53492" y="2820854"/>
              <a:ext cx="2768601" cy="2743201"/>
            </a:xfrm>
            <a:prstGeom prst="rect">
              <a:avLst/>
            </a:prstGeom>
            <a:ln w="3175" cap="flat">
              <a:noFill/>
              <a:miter lim="400000"/>
            </a:ln>
            <a:effectLst/>
          </p:spPr>
        </p:pic>
        <p:pic>
          <p:nvPicPr>
            <p:cNvPr id="263" name="Screen Shot 2021-11-26 at 9.33.10 AM.png" descr="Screen Shot 2021-11-26 at 9.33.10 AM.png"/>
            <p:cNvPicPr>
              <a:picLocks noChangeAspect="1"/>
            </p:cNvPicPr>
            <p:nvPr/>
          </p:nvPicPr>
          <p:blipFill>
            <a:blip r:embed="rId14">
              <a:extLst/>
            </a:blip>
            <a:stretch>
              <a:fillRect/>
            </a:stretch>
          </p:blipFill>
          <p:spPr>
            <a:xfrm>
              <a:off x="3099421" y="2820854"/>
              <a:ext cx="2768601" cy="2743201"/>
            </a:xfrm>
            <a:prstGeom prst="rect">
              <a:avLst/>
            </a:prstGeom>
            <a:ln w="3175"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51"/>
                                        </p:tgtEl>
                                        <p:attrNameLst>
                                          <p:attrName>style.visibility</p:attrName>
                                        </p:attrNameLst>
                                      </p:cBhvr>
                                      <p:to>
                                        <p:strVal val="visible"/>
                                      </p:to>
                                    </p:set>
                                    <p:animEffect filter="wipe(left)" transition="in">
                                      <p:cBhvr>
                                        <p:cTn id="7" dur="1000"/>
                                        <p:tgtEl>
                                          <p:spTgt spid="25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252"/>
                                        </p:tgtEl>
                                        <p:attrNameLst>
                                          <p:attrName>style.visibility</p:attrName>
                                        </p:attrNameLst>
                                      </p:cBhvr>
                                      <p:to>
                                        <p:strVal val="visible"/>
                                      </p:to>
                                    </p:set>
                                    <p:animEffect filter="wipe(left)" transition="in">
                                      <p:cBhvr>
                                        <p:cTn id="12" dur="1000"/>
                                        <p:tgtEl>
                                          <p:spTgt spid="25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2" grpId="3" fill="hold">
                                  <p:stCondLst>
                                    <p:cond delay="0"/>
                                  </p:stCondLst>
                                  <p:iterate type="el" backwards="0">
                                    <p:tmAbs val="0"/>
                                  </p:iterate>
                                  <p:childTnLst>
                                    <p:set>
                                      <p:cBhvr>
                                        <p:cTn id="16" fill="hold"/>
                                        <p:tgtEl>
                                          <p:spTgt spid="257"/>
                                        </p:tgtEl>
                                        <p:attrNameLst>
                                          <p:attrName>style.visibility</p:attrName>
                                        </p:attrNameLst>
                                      </p:cBhvr>
                                      <p:to>
                                        <p:strVal val="visible"/>
                                      </p:to>
                                    </p:set>
                                    <p:animEffect filter="wipe(up)" transition="in">
                                      <p:cBhvr>
                                        <p:cTn id="17" dur="1000"/>
                                        <p:tgtEl>
                                          <p:spTgt spid="257"/>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 presetID="22" grpId="4" fill="hold">
                                  <p:stCondLst>
                                    <p:cond delay="0"/>
                                  </p:stCondLst>
                                  <p:iterate type="el" backwards="0">
                                    <p:tmAbs val="0"/>
                                  </p:iterate>
                                  <p:childTnLst>
                                    <p:set>
                                      <p:cBhvr>
                                        <p:cTn id="21" fill="hold"/>
                                        <p:tgtEl>
                                          <p:spTgt spid="264"/>
                                        </p:tgtEl>
                                        <p:attrNameLst>
                                          <p:attrName>style.visibility</p:attrName>
                                        </p:attrNameLst>
                                      </p:cBhvr>
                                      <p:to>
                                        <p:strVal val="visible"/>
                                      </p:to>
                                    </p:set>
                                    <p:animEffect filter="wipe(up)" transition="in">
                                      <p:cBhvr>
                                        <p:cTn id="22" dur="10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2" grpId="2"/>
      <p:bldP build="whole" bldLvl="1" animBg="1" rev="0" advAuto="0" spid="257" grpId="3"/>
      <p:bldP build="whole" bldLvl="1" animBg="1" rev="0" advAuto="0" spid="251" grpId="1"/>
      <p:bldP build="whole" bldLvl="1" animBg="1" rev="0" advAuto="0" spid="264" grpId="4"/>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The Second Fundamental…"/>
          <p:cNvSpPr txBox="1"/>
          <p:nvPr>
            <p:ph type="ctrTitle"/>
          </p:nvPr>
        </p:nvSpPr>
        <p:spPr>
          <a:xfrm>
            <a:off x="1051404" y="620724"/>
            <a:ext cx="11349712" cy="3870755"/>
          </a:xfrm>
          <a:prstGeom prst="rect">
            <a:avLst/>
          </a:prstGeom>
        </p:spPr>
        <p:txBody>
          <a:bodyPr/>
          <a:lstStyle/>
          <a:p>
            <a:pPr defTabSz="470534">
              <a:defRPr sz="8892"/>
            </a:pPr>
            <a:r>
              <a:t>The Second Fundamental </a:t>
            </a:r>
          </a:p>
          <a:p>
            <a:pPr defTabSz="470534">
              <a:defRPr sz="8892"/>
            </a:pPr>
            <a:r>
              <a:t>Theorem of Calculus</a:t>
            </a:r>
          </a:p>
        </p:txBody>
      </p:sp>
      <p:pic>
        <p:nvPicPr>
          <p:cNvPr id="267" name="Image" descr="Image"/>
          <p:cNvPicPr>
            <a:picLocks noChangeAspect="1"/>
          </p:cNvPicPr>
          <p:nvPr/>
        </p:nvPicPr>
        <p:blipFill>
          <a:blip r:embed="rId3">
            <a:extLst/>
          </a:blip>
          <a:stretch>
            <a:fillRect/>
          </a:stretch>
        </p:blipFill>
        <p:spPr>
          <a:xfrm>
            <a:off x="2837685" y="4066999"/>
            <a:ext cx="10032506" cy="2705696"/>
          </a:xfrm>
          <a:prstGeom prst="rect">
            <a:avLst/>
          </a:prstGeom>
          <a:ln w="3175">
            <a:miter lim="400000"/>
          </a:ln>
        </p:spPr>
      </p:pic>
      <p:pic>
        <p:nvPicPr>
          <p:cNvPr id="268" name="Image" descr="Image"/>
          <p:cNvPicPr>
            <a:picLocks noChangeAspect="1"/>
          </p:cNvPicPr>
          <p:nvPr/>
        </p:nvPicPr>
        <p:blipFill>
          <a:blip r:embed="rId4">
            <a:extLst/>
          </a:blip>
          <a:stretch>
            <a:fillRect/>
          </a:stretch>
        </p:blipFill>
        <p:spPr>
          <a:xfrm>
            <a:off x="15599520" y="3189621"/>
            <a:ext cx="4038601" cy="1447801"/>
          </a:xfrm>
          <a:prstGeom prst="rect">
            <a:avLst/>
          </a:prstGeom>
          <a:ln w="3175">
            <a:miter lim="400000"/>
          </a:ln>
        </p:spPr>
      </p:pic>
      <p:pic>
        <p:nvPicPr>
          <p:cNvPr id="269" name="Image" descr="Image"/>
          <p:cNvPicPr>
            <a:picLocks noChangeAspect="1"/>
          </p:cNvPicPr>
          <p:nvPr/>
        </p:nvPicPr>
        <p:blipFill>
          <a:blip r:embed="rId5">
            <a:extLst/>
          </a:blip>
          <a:stretch>
            <a:fillRect/>
          </a:stretch>
        </p:blipFill>
        <p:spPr>
          <a:xfrm>
            <a:off x="19722261" y="3441198"/>
            <a:ext cx="1409701" cy="787401"/>
          </a:xfrm>
          <a:prstGeom prst="rect">
            <a:avLst/>
          </a:prstGeom>
          <a:ln w="3175">
            <a:miter lim="400000"/>
          </a:ln>
        </p:spPr>
      </p:pic>
      <p:pic>
        <p:nvPicPr>
          <p:cNvPr id="270" name="Image" descr="Image"/>
          <p:cNvPicPr>
            <a:picLocks noChangeAspect="1"/>
          </p:cNvPicPr>
          <p:nvPr/>
        </p:nvPicPr>
        <p:blipFill>
          <a:blip r:embed="rId6">
            <a:extLst/>
          </a:blip>
          <a:stretch>
            <a:fillRect/>
          </a:stretch>
        </p:blipFill>
        <p:spPr>
          <a:xfrm>
            <a:off x="2492064" y="8447695"/>
            <a:ext cx="12365188" cy="2930850"/>
          </a:xfrm>
          <a:prstGeom prst="rect">
            <a:avLst/>
          </a:prstGeom>
          <a:ln w="3175">
            <a:miter lim="400000"/>
          </a:ln>
        </p:spPr>
      </p:pic>
      <p:sp>
        <p:nvSpPr>
          <p:cNvPr id="271" name="Or the &quot;Chain Rule&quot; Version:"/>
          <p:cNvSpPr txBox="1"/>
          <p:nvPr/>
        </p:nvSpPr>
        <p:spPr>
          <a:xfrm>
            <a:off x="2867213" y="7238720"/>
            <a:ext cx="6980556" cy="742951"/>
          </a:xfrm>
          <a:prstGeom prst="rect">
            <a:avLst/>
          </a:prstGeom>
          <a:ln w="3175">
            <a:miter lim="400000"/>
          </a:ln>
          <a:extLst>
            <a:ext uri="{C572A759-6A51-4108-AA02-DFA0A04FC94B}">
              <ma14:wrappingTextBoxFlag xmlns:ma14="http://schemas.microsoft.com/office/mac/drawingml/2011/main" val="1"/>
            </a:ext>
          </a:extLst>
        </p:spPr>
        <p:txBody>
          <a:bodyPr wrap="none" lIns="28575" tIns="28575" rIns="28575" bIns="28575" anchor="ctr">
            <a:spAutoFit/>
          </a:bodyPr>
          <a:lstStyle/>
          <a:p>
            <a:pPr/>
            <a:r>
              <a:t>Or the "Chain Rule" Version:</a:t>
            </a:r>
          </a:p>
        </p:txBody>
      </p:sp>
      <p:pic>
        <p:nvPicPr>
          <p:cNvPr id="272" name="Image" descr="Image"/>
          <p:cNvPicPr>
            <a:picLocks noChangeAspect="1"/>
          </p:cNvPicPr>
          <p:nvPr/>
        </p:nvPicPr>
        <p:blipFill>
          <a:blip r:embed="rId7">
            <a:extLst/>
          </a:blip>
          <a:stretch>
            <a:fillRect/>
          </a:stretch>
        </p:blipFill>
        <p:spPr>
          <a:xfrm>
            <a:off x="15733397" y="5269161"/>
            <a:ext cx="7609638" cy="1447801"/>
          </a:xfrm>
          <a:prstGeom prst="rect">
            <a:avLst/>
          </a:prstGeom>
          <a:ln w="3175">
            <a:miter lim="400000"/>
          </a:ln>
        </p:spPr>
      </p:pic>
      <p:pic>
        <p:nvPicPr>
          <p:cNvPr id="273" name="Image" descr="Image"/>
          <p:cNvPicPr>
            <a:picLocks noChangeAspect="1"/>
          </p:cNvPicPr>
          <p:nvPr/>
        </p:nvPicPr>
        <p:blipFill>
          <a:blip r:embed="rId8">
            <a:extLst/>
          </a:blip>
          <a:stretch>
            <a:fillRect/>
          </a:stretch>
        </p:blipFill>
        <p:spPr>
          <a:xfrm>
            <a:off x="15813495" y="7348701"/>
            <a:ext cx="7449443" cy="1311368"/>
          </a:xfrm>
          <a:prstGeom prst="rect">
            <a:avLst/>
          </a:prstGeom>
          <a:ln w="3175">
            <a:miter lim="400000"/>
          </a:ln>
        </p:spPr>
      </p:pic>
      <p:pic>
        <p:nvPicPr>
          <p:cNvPr id="274" name="Image" descr="Image"/>
          <p:cNvPicPr>
            <a:picLocks noChangeAspect="1"/>
          </p:cNvPicPr>
          <p:nvPr/>
        </p:nvPicPr>
        <p:blipFill>
          <a:blip r:embed="rId9">
            <a:extLst/>
          </a:blip>
          <a:stretch>
            <a:fillRect/>
          </a:stretch>
        </p:blipFill>
        <p:spPr>
          <a:xfrm>
            <a:off x="15683766" y="9291808"/>
            <a:ext cx="7708901" cy="1511301"/>
          </a:xfrm>
          <a:prstGeom prst="rect">
            <a:avLst/>
          </a:prstGeom>
          <a:ln w="3175">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71"/>
                                        </p:tgtEl>
                                        <p:attrNameLst>
                                          <p:attrName>style.visibility</p:attrName>
                                        </p:attrNameLst>
                                      </p:cBhvr>
                                      <p:to>
                                        <p:strVal val="visible"/>
                                      </p:to>
                                    </p:set>
                                    <p:animEffect filter="wipe(left)" transition="in">
                                      <p:cBhvr>
                                        <p:cTn id="7" dur="1000"/>
                                        <p:tgtEl>
                                          <p:spTgt spid="27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270"/>
                                        </p:tgtEl>
                                        <p:attrNameLst>
                                          <p:attrName>style.visibility</p:attrName>
                                        </p:attrNameLst>
                                      </p:cBhvr>
                                      <p:to>
                                        <p:strVal val="visible"/>
                                      </p:to>
                                    </p:set>
                                    <p:animEffect filter="wipe(left)" transition="in">
                                      <p:cBhvr>
                                        <p:cTn id="12" dur="1000"/>
                                        <p:tgtEl>
                                          <p:spTgt spid="27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8" presetID="22" grpId="3" fill="hold">
                                  <p:stCondLst>
                                    <p:cond delay="0"/>
                                  </p:stCondLst>
                                  <p:iterate type="el" backwards="0">
                                    <p:tmAbs val="0"/>
                                  </p:iterate>
                                  <p:childTnLst>
                                    <p:set>
                                      <p:cBhvr>
                                        <p:cTn id="16" fill="hold"/>
                                        <p:tgtEl>
                                          <p:spTgt spid="268"/>
                                        </p:tgtEl>
                                        <p:attrNameLst>
                                          <p:attrName>style.visibility</p:attrName>
                                        </p:attrNameLst>
                                      </p:cBhvr>
                                      <p:to>
                                        <p:strVal val="visible"/>
                                      </p:to>
                                    </p:set>
                                    <p:animEffect filter="wipe(left)" transition="in">
                                      <p:cBhvr>
                                        <p:cTn id="17" dur="1000"/>
                                        <p:tgtEl>
                                          <p:spTgt spid="268"/>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269"/>
                                        </p:tgtEl>
                                        <p:attrNameLst>
                                          <p:attrName>style.visibility</p:attrName>
                                        </p:attrNameLst>
                                      </p:cBhvr>
                                      <p:to>
                                        <p:strVal val="visible"/>
                                      </p:to>
                                    </p:set>
                                    <p:animEffect filter="wipe(left)" transition="in">
                                      <p:cBhvr>
                                        <p:cTn id="22" dur="1000"/>
                                        <p:tgtEl>
                                          <p:spTgt spid="269"/>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8" presetID="22" grpId="5" fill="hold">
                                  <p:stCondLst>
                                    <p:cond delay="0"/>
                                  </p:stCondLst>
                                  <p:iterate type="el" backwards="0">
                                    <p:tmAbs val="0"/>
                                  </p:iterate>
                                  <p:childTnLst>
                                    <p:set>
                                      <p:cBhvr>
                                        <p:cTn id="26" fill="hold"/>
                                        <p:tgtEl>
                                          <p:spTgt spid="272"/>
                                        </p:tgtEl>
                                        <p:attrNameLst>
                                          <p:attrName>style.visibility</p:attrName>
                                        </p:attrNameLst>
                                      </p:cBhvr>
                                      <p:to>
                                        <p:strVal val="visible"/>
                                      </p:to>
                                    </p:set>
                                    <p:animEffect filter="wipe(left)" transition="in">
                                      <p:cBhvr>
                                        <p:cTn id="27" dur="1000"/>
                                        <p:tgtEl>
                                          <p:spTgt spid="272"/>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2" grpId="6" fill="hold">
                                  <p:stCondLst>
                                    <p:cond delay="0"/>
                                  </p:stCondLst>
                                  <p:iterate type="el" backwards="0">
                                    <p:tmAbs val="0"/>
                                  </p:iterate>
                                  <p:childTnLst>
                                    <p:set>
                                      <p:cBhvr>
                                        <p:cTn id="31" fill="hold"/>
                                        <p:tgtEl>
                                          <p:spTgt spid="273"/>
                                        </p:tgtEl>
                                        <p:attrNameLst>
                                          <p:attrName>style.visibility</p:attrName>
                                        </p:attrNameLst>
                                      </p:cBhvr>
                                      <p:to>
                                        <p:strVal val="visible"/>
                                      </p:to>
                                    </p:set>
                                    <p:animEffect filter="wipe(left)" transition="in">
                                      <p:cBhvr>
                                        <p:cTn id="32" dur="1000"/>
                                        <p:tgtEl>
                                          <p:spTgt spid="273"/>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8" presetID="22" grpId="7" fill="hold">
                                  <p:stCondLst>
                                    <p:cond delay="0"/>
                                  </p:stCondLst>
                                  <p:iterate type="el" backwards="0">
                                    <p:tmAbs val="0"/>
                                  </p:iterate>
                                  <p:childTnLst>
                                    <p:set>
                                      <p:cBhvr>
                                        <p:cTn id="36" fill="hold"/>
                                        <p:tgtEl>
                                          <p:spTgt spid="274"/>
                                        </p:tgtEl>
                                        <p:attrNameLst>
                                          <p:attrName>style.visibility</p:attrName>
                                        </p:attrNameLst>
                                      </p:cBhvr>
                                      <p:to>
                                        <p:strVal val="visible"/>
                                      </p:to>
                                    </p:set>
                                    <p:animEffect filter="wipe(left)" transition="in">
                                      <p:cBhvr>
                                        <p:cTn id="37" dur="1000"/>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0" grpId="2"/>
      <p:bldP build="whole" bldLvl="1" animBg="1" rev="0" advAuto="0" spid="271" grpId="1"/>
      <p:bldP build="whole" bldLvl="1" animBg="1" rev="0" advAuto="0" spid="274" grpId="7"/>
      <p:bldP build="whole" bldLvl="1" animBg="1" rev="0" advAuto="0" spid="269" grpId="4"/>
      <p:bldP build="whole" bldLvl="1" animBg="1" rev="0" advAuto="0" spid="272" grpId="5"/>
      <p:bldP build="whole" bldLvl="1" animBg="1" rev="0" advAuto="0" spid="268" grpId="3"/>
      <p:bldP build="whole" bldLvl="1" animBg="1" rev="0" advAuto="0" spid="273" grpId="6"/>
    </p:bldLst>
  </p:timing>
</p:sld>
</file>

<file path=ppt/theme/theme1.xml><?xml version="1.0" encoding="utf-8"?>
<a:theme xmlns:a="http://schemas.openxmlformats.org/drawingml/2006/main" xmlns:r="http://schemas.openxmlformats.org/officeDocument/2006/relationships" name="GraphPaper">
  <a:themeElements>
    <a:clrScheme name="GraphPaper">
      <a:dk1>
        <a:srgbClr val="008585"/>
      </a:dk1>
      <a:lt1>
        <a:srgbClr val="858585"/>
      </a:lt1>
      <a:dk2>
        <a:srgbClr val="5A554C"/>
      </a:dk2>
      <a:lt2>
        <a:srgbClr val="D8D7D7"/>
      </a:lt2>
      <a:accent1>
        <a:srgbClr val="3E93D7"/>
      </a:accent1>
      <a:accent2>
        <a:srgbClr val="67AB3C"/>
      </a:accent2>
      <a:accent3>
        <a:srgbClr val="D5A530"/>
      </a:accent3>
      <a:accent4>
        <a:srgbClr val="E17B2E"/>
      </a:accent4>
      <a:accent5>
        <a:srgbClr val="CC487C"/>
      </a:accent5>
      <a:accent6>
        <a:srgbClr val="4D45AC"/>
      </a:accent6>
      <a:hlink>
        <a:srgbClr val="0000FF"/>
      </a:hlink>
      <a:folHlink>
        <a:srgbClr val="FF00FF"/>
      </a:folHlink>
    </a:clrScheme>
    <a:fontScheme name="GraphPaper">
      <a:majorFont>
        <a:latin typeface="Marker Felt"/>
        <a:ea typeface="Marker Felt"/>
        <a:cs typeface="Marker Felt"/>
      </a:majorFont>
      <a:minorFont>
        <a:latin typeface="Marker Felt"/>
        <a:ea typeface="Marker Felt"/>
        <a:cs typeface="Marker Felt"/>
      </a:minorFont>
    </a:fontScheme>
    <a:fmtScheme name="Graph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313507"/>
            <a:satOff val="34334"/>
            <a:lumOff val="-8266"/>
            <a:alpha val="62000"/>
          </a:schemeClr>
        </a:solidFill>
        <a:ln w="3175" cap="flat">
          <a:noFill/>
          <a:miter lim="400000"/>
        </a:ln>
        <a:effectLst/>
        <a:sp3d/>
      </a:spPr>
      <a:bodyPr rot="0" spcFirstLastPara="1" vertOverflow="overflow" horzOverflow="overflow" vert="horz" wrap="square" lIns="28575" tIns="28575" rIns="28575" bIns="28575"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FFFFFF"/>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175" cap="flat">
          <a:solidFill>
            <a:srgbClr val="75B1D4"/>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28575" tIns="28575" rIns="28575" bIns="28575"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858585"/>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phPaper">
  <a:themeElements>
    <a:clrScheme name="GraphPaper">
      <a:dk1>
        <a:srgbClr val="000000"/>
      </a:dk1>
      <a:lt1>
        <a:srgbClr val="FFFFFF"/>
      </a:lt1>
      <a:dk2>
        <a:srgbClr val="5A554C"/>
      </a:dk2>
      <a:lt2>
        <a:srgbClr val="D8D7D7"/>
      </a:lt2>
      <a:accent1>
        <a:srgbClr val="3E93D7"/>
      </a:accent1>
      <a:accent2>
        <a:srgbClr val="67AB3C"/>
      </a:accent2>
      <a:accent3>
        <a:srgbClr val="D5A530"/>
      </a:accent3>
      <a:accent4>
        <a:srgbClr val="E17B2E"/>
      </a:accent4>
      <a:accent5>
        <a:srgbClr val="CC487C"/>
      </a:accent5>
      <a:accent6>
        <a:srgbClr val="4D45AC"/>
      </a:accent6>
      <a:hlink>
        <a:srgbClr val="0000FF"/>
      </a:hlink>
      <a:folHlink>
        <a:srgbClr val="FF00FF"/>
      </a:folHlink>
    </a:clrScheme>
    <a:fontScheme name="GraphPaper">
      <a:majorFont>
        <a:latin typeface="Marker Felt"/>
        <a:ea typeface="Marker Felt"/>
        <a:cs typeface="Marker Felt"/>
      </a:majorFont>
      <a:minorFont>
        <a:latin typeface="Marker Felt"/>
        <a:ea typeface="Marker Felt"/>
        <a:cs typeface="Marker Felt"/>
      </a:minorFont>
    </a:fontScheme>
    <a:fmtScheme name="GraphPap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313507"/>
            <a:satOff val="34334"/>
            <a:lumOff val="-8266"/>
            <a:alpha val="62000"/>
          </a:schemeClr>
        </a:solidFill>
        <a:ln w="3175" cap="flat">
          <a:noFill/>
          <a:miter lim="400000"/>
        </a:ln>
        <a:effectLst/>
        <a:sp3d/>
      </a:spPr>
      <a:bodyPr rot="0" spcFirstLastPara="1" vertOverflow="overflow" horzOverflow="overflow" vert="horz" wrap="square" lIns="28575" tIns="28575" rIns="28575" bIns="28575"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4400" u="none" kumimoji="0" normalizeH="0">
            <a:ln>
              <a:noFill/>
            </a:ln>
            <a:solidFill>
              <a:srgbClr val="FFFFFF"/>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175" cap="flat">
          <a:solidFill>
            <a:srgbClr val="75B1D4"/>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3175" cap="flat">
          <a:noFill/>
          <a:miter lim="400000"/>
        </a:ln>
        <a:effectLst/>
        <a:sp3d/>
      </a:spPr>
      <a:bodyPr rot="0" spcFirstLastPara="1" vertOverflow="overflow" horzOverflow="overflow" vert="horz" wrap="square" lIns="28575" tIns="28575" rIns="28575" bIns="28575"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5000" u="none" kumimoji="0" normalizeH="0">
            <a:ln>
              <a:noFill/>
            </a:ln>
            <a:solidFill>
              <a:srgbClr val="858585"/>
            </a:solidFill>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